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12" r:id="rId2"/>
    <p:sldId id="298" r:id="rId3"/>
    <p:sldId id="310" r:id="rId4"/>
    <p:sldId id="299" r:id="rId5"/>
    <p:sldId id="301" r:id="rId6"/>
    <p:sldId id="302" r:id="rId7"/>
    <p:sldId id="303" r:id="rId8"/>
    <p:sldId id="304" r:id="rId9"/>
    <p:sldId id="305" r:id="rId10"/>
    <p:sldId id="306" r:id="rId11"/>
    <p:sldId id="307" r:id="rId12"/>
    <p:sldId id="309" r:id="rId13"/>
    <p:sldId id="328" r:id="rId14"/>
    <p:sldId id="308" r:id="rId15"/>
    <p:sldId id="311" r:id="rId16"/>
    <p:sldId id="296" r:id="rId17"/>
    <p:sldId id="286" r:id="rId18"/>
    <p:sldId id="297" r:id="rId19"/>
    <p:sldId id="287" r:id="rId20"/>
    <p:sldId id="261" r:id="rId21"/>
    <p:sldId id="263" r:id="rId22"/>
    <p:sldId id="264" r:id="rId23"/>
    <p:sldId id="265" r:id="rId24"/>
    <p:sldId id="267" r:id="rId25"/>
    <p:sldId id="269" r:id="rId26"/>
    <p:sldId id="274" r:id="rId27"/>
    <p:sldId id="281" r:id="rId28"/>
    <p:sldId id="282" r:id="rId29"/>
    <p:sldId id="280" r:id="rId30"/>
    <p:sldId id="283" r:id="rId31"/>
    <p:sldId id="284" r:id="rId32"/>
    <p:sldId id="271" r:id="rId33"/>
    <p:sldId id="270" r:id="rId34"/>
    <p:sldId id="272" r:id="rId35"/>
    <p:sldId id="273" r:id="rId36"/>
    <p:sldId id="275" r:id="rId37"/>
    <p:sldId id="276" r:id="rId38"/>
    <p:sldId id="277" r:id="rId39"/>
    <p:sldId id="285" r:id="rId40"/>
    <p:sldId id="288" r:id="rId41"/>
    <p:sldId id="290" r:id="rId42"/>
    <p:sldId id="291" r:id="rId43"/>
    <p:sldId id="292" r:id="rId44"/>
    <p:sldId id="289" r:id="rId45"/>
    <p:sldId id="329" r:id="rId46"/>
    <p:sldId id="293" r:id="rId47"/>
    <p:sldId id="294" r:id="rId48"/>
    <p:sldId id="295" r:id="rId49"/>
    <p:sldId id="313" r:id="rId50"/>
    <p:sldId id="314" r:id="rId51"/>
    <p:sldId id="315" r:id="rId52"/>
    <p:sldId id="316" r:id="rId53"/>
    <p:sldId id="320" r:id="rId54"/>
    <p:sldId id="318" r:id="rId55"/>
    <p:sldId id="319" r:id="rId56"/>
    <p:sldId id="321" r:id="rId57"/>
    <p:sldId id="326" r:id="rId58"/>
    <p:sldId id="322" r:id="rId59"/>
    <p:sldId id="323" r:id="rId60"/>
    <p:sldId id="324" r:id="rId61"/>
    <p:sldId id="325" r:id="rId62"/>
    <p:sldId id="317" r:id="rId63"/>
    <p:sldId id="327" r:id="rId64"/>
  </p:sldIdLst>
  <p:sldSz cx="12192000" cy="6858000"/>
  <p:notesSz cx="6858000" cy="9144000"/>
  <p:embeddedFontLst>
    <p:embeddedFont>
      <p:font typeface="等线" panose="02010600030101010101" pitchFamily="2" charset="-122"/>
      <p:regular r:id="rId65"/>
      <p:bold r:id="rId66"/>
    </p:embeddedFont>
    <p:embeddedFont>
      <p:font typeface="等线 Light" panose="02010600030101010101" pitchFamily="2" charset="-122"/>
      <p:regular r:id="rId67"/>
    </p:embeddedFont>
    <p:embeddedFont>
      <p:font typeface="Consolas" panose="020B0609020204030204" pitchFamily="49" charset="0"/>
      <p:regular r:id="rId68"/>
      <p:bold r:id="rId69"/>
      <p:italic r:id="rId70"/>
      <p:boldItalic r:id="rId7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6" d="100"/>
          <a:sy n="96" d="100"/>
        </p:scale>
        <p:origin x="6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2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6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1.fntdata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C21F1D-CB59-3C4C-FF22-3EF943965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8C9D02-10B2-A303-C7A9-B8FBB2AFE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8818EE-5DC7-5E56-EF88-343F04164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7FF674-C82B-5B3E-C845-7C35E6422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F89748-DCBF-BC04-543D-90E6A0392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4859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4E7E45-B0A6-7760-64F5-310FB2D24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B85CAEB-DE7E-6291-BE1B-B8E0B257C3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FED1AC-8516-8FEA-C5E7-0786DF1B0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5CF978-1F48-34C0-613A-54E7AC10E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04E793-CA73-C843-867C-F8D00CBAE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4513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85B5F5E-9FDF-9AAC-F372-AEB8B1FEAA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422AEA-1454-16DA-367E-1AC472E2F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359F32-81D7-7E71-B45E-26F33624C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2243AD-9EA8-7FCF-73AA-CB5EC1BB4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0F564E-6CEE-E912-3ED5-B470C7DC5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42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D06680-88AF-2A44-7D6B-2C12ED324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B711E8-D17E-6BFD-29E1-B58A9D33B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AB9B6C-18D6-F7BE-3AB5-BF830F8CA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8849F8-43FC-1688-951D-9D3EC861B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4A74EB-814D-AC04-9681-1D229A5DF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93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17060-F73F-1D55-AF3F-26F434EF2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97B876-C1A4-69C7-FD6D-585F1D5FB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1A49AC-B759-085D-A74A-0AC3F6AD4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076FC6-6A7A-E51F-EDCB-EA1D1EBDD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A939CD-0243-43F9-75E6-1376E44E0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9266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012A6C-9BC3-727E-8735-ECA46AC20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17DADE-85F4-1DB4-67FE-3E1AC3FFD6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C17BBC-56E5-F609-3982-9A5B403F93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E30930-0817-C550-B69A-FDCAD4055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30A47EB-D31B-89C0-99E3-4CCC71C39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9C0D10E-6BA7-3C3D-755F-7577A688E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035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5C297C-3EEE-872C-4942-F61D67FE0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BAD0F3-41C9-AF0F-1242-C62AE87FB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5551D8-BFFF-B058-F3F8-3B4A8973F1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DB69C87-91A1-653F-8EE5-E10EF97B0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C18CE27-2684-D2E8-FAAF-D9563712D0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194B0A7-FE2D-B2C2-9C45-BB78FF138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ADF85ED-38CE-2863-99AE-5A6071EAB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0D8BA6-7CE4-A768-25DA-51FE0960B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61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4164EB-8C5F-C469-303C-35D30070A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7B05CA2-5F22-C943-944B-7EE13A52A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AB6991B-085E-AF7E-02EA-06ADC6C4C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8A554CE-CAAC-F6EB-CDD9-82B37FAFB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463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79605FB-6DA9-E7F6-1579-D87890F47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CF49726-D81E-F4F0-A4F4-9AB342033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23D739-67B9-C594-BEBE-BC1BC67A1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332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2D4229-D6F6-B2D1-1CC6-78B5BF4A5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B0E447-2802-B5C8-AB7E-A06B42716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E7F384-D904-6BB1-2689-77728AB4B6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B663C07-7A64-C7AF-9454-F1D53BA9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5D804F6-8A4F-E315-EE84-09ADDE1F8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51EF7D8-6AF9-B8B0-9B87-66942C65E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738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813A23-63B4-E674-C490-C8B7023EA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66B13B3-7CE5-1354-D650-FEBBCFD7AB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A420A0A-DE1C-8702-C0A0-2B4F48EF7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F193F39-24BC-E8C7-FDA3-DFA8D48B1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27DF26-1DEA-1DF5-D040-75689FF4D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76ACCBA-A41E-56D6-01A7-5D60B0DFF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097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672E798-0F43-803D-DFF5-D9595F728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4350D0-B5BC-2FC5-2FD8-D160008E1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8EF7A0-7372-252F-2607-760AC8348A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FA3D0-608E-4E09-A5CA-3C181064628E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82A48F-F434-CCD8-DE80-A40D84E51D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B21D08-F793-0FBF-72DD-8C0FA1135D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9E437-8B52-4FC0-9D45-7A471F3711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1601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qq_21989927/article/details/109520767" TargetMode="External"/><Relationship Id="rId2" Type="http://schemas.openxmlformats.org/officeDocument/2006/relationships/hyperlink" Target="https://www.bilibili.com/video/BV1jb411V78H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hyperlink" Target="https://www.bilibili.com/video/BV16X4y137qw/?spm_id_from=333.788.recommend_more_video.1" TargetMode="Externa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0244F2-4B03-B111-1C62-52923D2275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作业讲评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1CC96A6-CF2A-B650-900C-1130DE0955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唐傑伟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5F49C0-CCF5-0F9F-FE60-67B8F8143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414" y="3196328"/>
            <a:ext cx="5156213" cy="515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9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DCEA25-5854-4E1A-F974-2309CE877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418" y="4483681"/>
            <a:ext cx="2656489" cy="265648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4" y="296179"/>
            <a:ext cx="10515600" cy="1325563"/>
          </a:xfrm>
        </p:spPr>
        <p:txBody>
          <a:bodyPr/>
          <a:lstStyle/>
          <a:p>
            <a:r>
              <a:rPr lang="zh-CN" altLang="en-US" dirty="0"/>
              <a:t>单向链表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683021" y="2426819"/>
            <a:ext cx="2004397" cy="20043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5CA891-D97C-14B7-0ECB-475702EDAF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2776326" y="2426820"/>
            <a:ext cx="2004397" cy="20043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5F53E7-F111-7CC0-5598-4A7AEA91A1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3869632" y="2426817"/>
            <a:ext cx="2004397" cy="20043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074A95-EEC6-7515-428F-8360B2DB6E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6627181" y="2369011"/>
            <a:ext cx="2004397" cy="20043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A8B332-B41D-89A6-818C-4D9B12C904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7697771" y="2369005"/>
            <a:ext cx="2004397" cy="20043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7A99F6-B555-4743-C209-CBC769A4C5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717013" y="2368999"/>
            <a:ext cx="2004397" cy="20043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577665-67FF-EE98-192B-8AEDA44AB1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9775528" y="2368992"/>
            <a:ext cx="2004397" cy="20043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>
            <a:cxnSpLocks/>
          </p:cNvCxnSpPr>
          <p:nvPr/>
        </p:nvCxnSpPr>
        <p:spPr>
          <a:xfrm flipH="1">
            <a:off x="4810539" y="3422758"/>
            <a:ext cx="484102" cy="1965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089A92F-7D76-C9BD-0964-215150E26CD2}"/>
              </a:ext>
            </a:extLst>
          </p:cNvPr>
          <p:cNvSpPr txBox="1"/>
          <p:nvPr/>
        </p:nvSpPr>
        <p:spPr>
          <a:xfrm rot="16977073">
            <a:off x="4616756" y="4590217"/>
            <a:ext cx="1135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POST=15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094FC8-B20F-A16D-A410-21B4CBCAD351}"/>
              </a:ext>
            </a:extLst>
          </p:cNvPr>
          <p:cNvSpPr txBox="1"/>
          <p:nvPr/>
        </p:nvSpPr>
        <p:spPr>
          <a:xfrm>
            <a:off x="2252870" y="4213807"/>
            <a:ext cx="378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2                    5               33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7FC4592-3596-9EAB-4F77-4C0375A84218}"/>
              </a:ext>
            </a:extLst>
          </p:cNvPr>
          <p:cNvSpPr txBox="1"/>
          <p:nvPr/>
        </p:nvSpPr>
        <p:spPr>
          <a:xfrm>
            <a:off x="7467600" y="416922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24             19             55          NULL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8006C2C-7E75-A7C9-9BC5-E5E958E7053B}"/>
              </a:ext>
            </a:extLst>
          </p:cNvPr>
          <p:cNvSpPr txBox="1"/>
          <p:nvPr/>
        </p:nvSpPr>
        <p:spPr>
          <a:xfrm>
            <a:off x="5293013" y="6525040"/>
            <a:ext cx="5853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15</a:t>
            </a:r>
            <a:endParaRPr lang="zh-CN" altLang="en-US" dirty="0"/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18B44DAB-6FB7-17FC-631A-01BC920396B0}"/>
              </a:ext>
            </a:extLst>
          </p:cNvPr>
          <p:cNvCxnSpPr>
            <a:cxnSpLocks/>
          </p:cNvCxnSpPr>
          <p:nvPr/>
        </p:nvCxnSpPr>
        <p:spPr>
          <a:xfrm flipV="1">
            <a:off x="6119186" y="3419381"/>
            <a:ext cx="1030362" cy="1968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195D81F9-43F7-BECB-E94B-ABC63287DC8B}"/>
              </a:ext>
            </a:extLst>
          </p:cNvPr>
          <p:cNvSpPr txBox="1"/>
          <p:nvPr/>
        </p:nvSpPr>
        <p:spPr>
          <a:xfrm rot="17912580">
            <a:off x="5755372" y="4030302"/>
            <a:ext cx="1470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POST=24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7322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单向链表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683021" y="2426819"/>
            <a:ext cx="2004397" cy="20043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5CA891-D97C-14B7-0ECB-475702EDA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2776326" y="2426820"/>
            <a:ext cx="2004397" cy="20043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5F53E7-F111-7CC0-5598-4A7AEA91A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3869632" y="2426817"/>
            <a:ext cx="2004397" cy="20043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074A95-EEC6-7515-428F-8360B2DB6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6400022" y="2347298"/>
            <a:ext cx="2004397" cy="20043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A8B332-B41D-89A6-818C-4D9B12C9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7470612" y="2347292"/>
            <a:ext cx="2004397" cy="20043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7A99F6-B555-4743-C209-CBC769A4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489854" y="2347286"/>
            <a:ext cx="2004397" cy="20043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577665-67FF-EE98-192B-8AEDA44AB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9548369" y="2347279"/>
            <a:ext cx="2004397" cy="2004397"/>
          </a:xfrm>
          <a:prstGeom prst="rect">
            <a:avLst/>
          </a:prstGeom>
        </p:spPr>
      </p:pic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/>
          <p:nvPr/>
        </p:nvCxnSpPr>
        <p:spPr>
          <a:xfrm>
            <a:off x="2611155" y="2644193"/>
            <a:ext cx="1167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089A92F-7D76-C9BD-0964-215150E26CD2}"/>
              </a:ext>
            </a:extLst>
          </p:cNvPr>
          <p:cNvSpPr txBox="1"/>
          <p:nvPr/>
        </p:nvSpPr>
        <p:spPr>
          <a:xfrm>
            <a:off x="2851480" y="2261616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DCEA25-5854-4E1A-F974-2309CE877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380" y="2351804"/>
            <a:ext cx="2656489" cy="2656489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FD95E5D6-819D-2558-405A-2FB62E791749}"/>
              </a:ext>
            </a:extLst>
          </p:cNvPr>
          <p:cNvCxnSpPr/>
          <p:nvPr/>
        </p:nvCxnSpPr>
        <p:spPr>
          <a:xfrm flipV="1">
            <a:off x="6905265" y="4147538"/>
            <a:ext cx="0" cy="369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53820183-B061-8920-6B6A-9E73447F9990}"/>
              </a:ext>
            </a:extLst>
          </p:cNvPr>
          <p:cNvSpPr txBox="1"/>
          <p:nvPr/>
        </p:nvSpPr>
        <p:spPr>
          <a:xfrm>
            <a:off x="2252870" y="4213807"/>
            <a:ext cx="9190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                    5               33                 15                24             19             55          NULL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3465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单向链表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683021" y="2426819"/>
            <a:ext cx="2004397" cy="20043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5CA891-D97C-14B7-0ECB-475702EDA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2776326" y="2426820"/>
            <a:ext cx="2004397" cy="20043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5F53E7-F111-7CC0-5598-4A7AEA91A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3869632" y="2426817"/>
            <a:ext cx="2004397" cy="20043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074A95-EEC6-7515-428F-8360B2DB6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4928148" y="2426813"/>
            <a:ext cx="2004397" cy="20043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A8B332-B41D-89A6-818C-4D9B12C9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5998738" y="2426807"/>
            <a:ext cx="2004397" cy="20043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7A99F6-B555-4743-C209-CBC769A4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7017980" y="2426801"/>
            <a:ext cx="2004397" cy="20043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577665-67FF-EE98-192B-8AEDA44AB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076495" y="2426794"/>
            <a:ext cx="2004397" cy="20043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/>
          <p:nvPr/>
        </p:nvCxnSpPr>
        <p:spPr>
          <a:xfrm>
            <a:off x="2611155" y="2644193"/>
            <a:ext cx="1167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089A92F-7D76-C9BD-0964-215150E26CD2}"/>
              </a:ext>
            </a:extLst>
          </p:cNvPr>
          <p:cNvSpPr txBox="1"/>
          <p:nvPr/>
        </p:nvSpPr>
        <p:spPr>
          <a:xfrm>
            <a:off x="2851480" y="2261616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DCEA25-5854-4E1A-F974-2309CE877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271" y="4380415"/>
            <a:ext cx="2656489" cy="2656489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FD95E5D6-819D-2558-405A-2FB62E791749}"/>
              </a:ext>
            </a:extLst>
          </p:cNvPr>
          <p:cNvCxnSpPr/>
          <p:nvPr/>
        </p:nvCxnSpPr>
        <p:spPr>
          <a:xfrm flipV="1">
            <a:off x="5433391" y="4227053"/>
            <a:ext cx="0" cy="369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53820183-B061-8920-6B6A-9E73447F9990}"/>
              </a:ext>
            </a:extLst>
          </p:cNvPr>
          <p:cNvSpPr txBox="1"/>
          <p:nvPr/>
        </p:nvSpPr>
        <p:spPr>
          <a:xfrm>
            <a:off x="2252870" y="4213807"/>
            <a:ext cx="9190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                    5               33              24             19             55          NULL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D6F8A7D-09BB-14AB-B838-B5C708A1F917}"/>
              </a:ext>
            </a:extLst>
          </p:cNvPr>
          <p:cNvSpPr txBox="1"/>
          <p:nvPr/>
        </p:nvSpPr>
        <p:spPr>
          <a:xfrm>
            <a:off x="5293013" y="6525040"/>
            <a:ext cx="5853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15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690535F-642F-74D5-7893-D1363E7019CA}"/>
              </a:ext>
            </a:extLst>
          </p:cNvPr>
          <p:cNvSpPr txBox="1"/>
          <p:nvPr/>
        </p:nvSpPr>
        <p:spPr>
          <a:xfrm>
            <a:off x="4049715" y="22483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insertPoint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7922665-FE79-92BC-6405-6387124C8968}"/>
              </a:ext>
            </a:extLst>
          </p:cNvPr>
          <p:cNvSpPr txBox="1"/>
          <p:nvPr/>
        </p:nvSpPr>
        <p:spPr>
          <a:xfrm>
            <a:off x="5897093" y="56844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tempLetter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378BD78-E740-FBF5-95BB-DBFBEB990B0E}"/>
              </a:ext>
            </a:extLst>
          </p:cNvPr>
          <p:cNvSpPr txBox="1"/>
          <p:nvPr/>
        </p:nvSpPr>
        <p:spPr>
          <a:xfrm>
            <a:off x="5512905" y="157066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965146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单向链表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683021" y="2426819"/>
            <a:ext cx="2004397" cy="20043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5CA891-D97C-14B7-0ECB-475702EDA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2776326" y="2426820"/>
            <a:ext cx="2004397" cy="20043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5F53E7-F111-7CC0-5598-4A7AEA91A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3869632" y="2426817"/>
            <a:ext cx="2004397" cy="20043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074A95-EEC6-7515-428F-8360B2DB6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4928148" y="2426813"/>
            <a:ext cx="2004397" cy="20043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A8B332-B41D-89A6-818C-4D9B12C9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5998738" y="2426807"/>
            <a:ext cx="2004397" cy="20043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7A99F6-B555-4743-C209-CBC769A4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7017980" y="2426801"/>
            <a:ext cx="2004397" cy="20043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577665-67FF-EE98-192B-8AEDA44AB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076495" y="2426794"/>
            <a:ext cx="2004397" cy="20043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>
            <a:cxnSpLocks/>
          </p:cNvCxnSpPr>
          <p:nvPr/>
        </p:nvCxnSpPr>
        <p:spPr>
          <a:xfrm>
            <a:off x="5064462" y="2531549"/>
            <a:ext cx="43710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089A92F-7D76-C9BD-0964-215150E26CD2}"/>
              </a:ext>
            </a:extLst>
          </p:cNvPr>
          <p:cNvSpPr txBox="1"/>
          <p:nvPr/>
        </p:nvSpPr>
        <p:spPr>
          <a:xfrm>
            <a:off x="4945894" y="2148969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End  Endpoint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3820183-B061-8920-6B6A-9E73447F9990}"/>
              </a:ext>
            </a:extLst>
          </p:cNvPr>
          <p:cNvSpPr txBox="1"/>
          <p:nvPr/>
        </p:nvSpPr>
        <p:spPr>
          <a:xfrm>
            <a:off x="2252870" y="4213807"/>
            <a:ext cx="9190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                    5               33              24             19             55          NULL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9459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单向链表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150087" y="501681"/>
            <a:ext cx="688342" cy="68834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5CA891-D97C-14B7-0ECB-475702EDA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525545" y="501682"/>
            <a:ext cx="688342" cy="68834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5F53E7-F111-7CC0-5598-4A7AEA91A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901004" y="501681"/>
            <a:ext cx="688342" cy="68834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074A95-EEC6-7515-428F-8360B2DB6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9769980" y="474373"/>
            <a:ext cx="688342" cy="68834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A8B332-B41D-89A6-818C-4D9B12C9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0137638" y="474370"/>
            <a:ext cx="688342" cy="68834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7A99F6-B555-4743-C209-CBC769A4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0487661" y="474368"/>
            <a:ext cx="688342" cy="68834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577665-67FF-EE98-192B-8AEDA44AB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0851172" y="474366"/>
            <a:ext cx="688342" cy="688341"/>
          </a:xfrm>
          <a:prstGeom prst="rect">
            <a:avLst/>
          </a:prstGeom>
        </p:spPr>
      </p:pic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/>
          <p:nvPr/>
        </p:nvCxnSpPr>
        <p:spPr>
          <a:xfrm>
            <a:off x="8468823" y="576331"/>
            <a:ext cx="4008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A4DCEA25-5854-4E1A-F974-2309CE877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6132" y="475920"/>
            <a:ext cx="912280" cy="912280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FD95E5D6-819D-2558-405A-2FB62E791749}"/>
              </a:ext>
            </a:extLst>
          </p:cNvPr>
          <p:cNvCxnSpPr/>
          <p:nvPr/>
        </p:nvCxnSpPr>
        <p:spPr>
          <a:xfrm flipV="1">
            <a:off x="9943488" y="1092603"/>
            <a:ext cx="0" cy="1268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65223485-81E1-ACE9-2BB6-C341BE4009DA}"/>
              </a:ext>
            </a:extLst>
          </p:cNvPr>
          <p:cNvSpPr txBox="1"/>
          <p:nvPr/>
        </p:nvSpPr>
        <p:spPr>
          <a:xfrm>
            <a:off x="-503582" y="2333399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if (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inputChar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== '[')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continue;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if (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inputChar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== ']')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endWord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continue;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}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5C0B61F-ED1A-2CAB-151B-A89749A4E1EC}"/>
              </a:ext>
            </a:extLst>
          </p:cNvPr>
          <p:cNvSpPr txBox="1"/>
          <p:nvPr/>
        </p:nvSpPr>
        <p:spPr>
          <a:xfrm>
            <a:off x="5706317" y="2328742"/>
            <a:ext cx="613906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struct Letter *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endWord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(struct Letter *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while (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 != NULL)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return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92976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66B2B52-FEAD-153A-F936-6FE58A56D798}"/>
              </a:ext>
            </a:extLst>
          </p:cNvPr>
          <p:cNvSpPr txBox="1"/>
          <p:nvPr/>
        </p:nvSpPr>
        <p:spPr>
          <a:xfrm>
            <a:off x="5540239" y="0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总代码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33B836A-64D6-2327-0B18-0A63D7988F82}"/>
              </a:ext>
            </a:extLst>
          </p:cNvPr>
          <p:cNvSpPr txBox="1"/>
          <p:nvPr/>
        </p:nvSpPr>
        <p:spPr>
          <a:xfrm>
            <a:off x="980660" y="169834"/>
            <a:ext cx="6096000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#include &lt;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stdio.h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#include &lt;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stdlib.h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&gt;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struct Letter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char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currentInput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struct Letter *post;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struct Letter *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newLetter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(char input);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struct Letter *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endWord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(struct Letter *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int main()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char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inputChar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struct Letter *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newLetter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(0);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struct Letter *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while ((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inputChar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getchar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() )!= '\n')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inputChar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== '[')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inputChar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== ']')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endWord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}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8FBA05E-F423-1010-DA70-FE2F7057B8B3}"/>
              </a:ext>
            </a:extLst>
          </p:cNvPr>
          <p:cNvSpPr txBox="1"/>
          <p:nvPr/>
        </p:nvSpPr>
        <p:spPr>
          <a:xfrm>
            <a:off x="6308035" y="151178"/>
            <a:ext cx="6096000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 sz="14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    struct Letter *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newLetter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inputChar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while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!= NULL)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("%c",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currentInput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altLang="zh-CN" sz="14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struct Letter *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newLetter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(char input)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struct Letter *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malloc(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(struct Letter));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currentInput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input;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= NULL;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return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altLang="zh-CN" sz="14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struct Letter *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endWord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(struct Letter *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while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!= NULL)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    return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beginWord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4862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01DD2802-F30D-073B-AEFE-9A9C75FB62CF}"/>
              </a:ext>
            </a:extLst>
          </p:cNvPr>
          <p:cNvSpPr txBox="1"/>
          <p:nvPr/>
        </p:nvSpPr>
        <p:spPr>
          <a:xfrm>
            <a:off x="4964975" y="115703"/>
            <a:ext cx="3203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LAB11_1</a:t>
            </a:r>
            <a:endParaRPr lang="zh-CN" altLang="en-US" sz="40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9DE1-C1EC-FFAE-9A82-8D0A98B47998}"/>
              </a:ext>
            </a:extLst>
          </p:cNvPr>
          <p:cNvSpPr txBox="1"/>
          <p:nvPr/>
        </p:nvSpPr>
        <p:spPr>
          <a:xfrm>
            <a:off x="981967" y="1357030"/>
            <a:ext cx="102280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0" dirty="0">
                <a:effectLst/>
                <a:latin typeface="Consolas" panose="020B0609020204030204" pitchFamily="49" charset="0"/>
              </a:rPr>
              <a:t>题目</a:t>
            </a:r>
            <a:endParaRPr lang="en-US" altLang="zh-CN" sz="1600" b="0" dirty="0">
              <a:effectLst/>
              <a:latin typeface="Consolas" panose="020B0609020204030204" pitchFamily="49" charset="0"/>
            </a:endParaRPr>
          </a:p>
          <a:p>
            <a:r>
              <a:rPr lang="zh-CN" altLang="en-US" sz="1600" b="0" dirty="0">
                <a:effectLst/>
                <a:latin typeface="Consolas" panose="020B0609020204030204" pitchFamily="49" charset="0"/>
              </a:rPr>
              <a:t>请您模拟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Accordian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" Patience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游戏，规则如下：玩家将一副扑克牌一张一张地发牌，从左到右排成一排，不能重叠。只要一张扑克牌和左边的第一张牌或左边的第三张牌相匹配，就将这张扑克牌移到被匹配的牌的上面。所谓两张牌匹配是这两张牌的数值（数字或字母）相同或花色相同。每当移了一张牌之后，就再检查看这张牌能否继续往左移，每次只能移在牌堆顶部的牌。本游戏可以将两个牌堆变成一个牌堆，如果根据规则，可以将右侧牌堆的牌一张一张地移到左侧牌堆，就可以变成一个牌堆。本游戏尽可能地把牌往左边移动。如果最后只有一个牌堆，玩家就赢了。在游戏过程中，玩家可能会遇上一次可以有多种选择的情况。当两张牌都可以被移动时，就移动最左边的牌。如果一张牌可以向左移动一个位置或向左移动三个位置，则将其移动三个位置。</a:t>
            </a:r>
            <a:endParaRPr lang="en-US" altLang="zh-CN" sz="1600" b="0" dirty="0">
              <a:effectLst/>
              <a:latin typeface="Consolas" panose="020B0609020204030204" pitchFamily="49" charset="0"/>
            </a:endParaRPr>
          </a:p>
          <a:p>
            <a:endParaRPr lang="en-US" altLang="zh-CN" sz="1600" dirty="0"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0" dirty="0">
                <a:effectLst/>
                <a:latin typeface="Consolas" panose="020B0609020204030204" pitchFamily="49" charset="0"/>
              </a:rPr>
              <a:t>输入</a:t>
            </a:r>
            <a:endParaRPr lang="en-US" altLang="zh-CN" sz="1600" b="0" dirty="0">
              <a:effectLst/>
              <a:latin typeface="Consolas" panose="020B0609020204030204" pitchFamily="49" charset="0"/>
            </a:endParaRPr>
          </a:p>
          <a:p>
            <a:r>
              <a:rPr lang="zh-CN" altLang="en-US" sz="1600" b="0" dirty="0">
                <a:effectLst/>
                <a:latin typeface="Consolas" panose="020B0609020204030204" pitchFamily="49" charset="0"/>
              </a:rPr>
              <a:t>输入给出发牌的顺序。每个测试用例由一对行组成，每行给出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26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张牌，由单个空格字符分隔。输入文件的最后一行给出一个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#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作为其第一个字符。每张扑克牌用两个字符表示。第一个字符是面值（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A=Ace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，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2-9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，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T=10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，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J=Jack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，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Q=Queen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，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K=King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），第二个字符是花色（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C= Clubs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（梅花），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D=Diamonds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（方块），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H=Hearts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（红心），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S=Spades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（黑桃））。</a:t>
            </a:r>
            <a:endParaRPr lang="en-US" altLang="zh-CN" sz="1600" b="0" dirty="0">
              <a:effectLst/>
              <a:latin typeface="Consolas" panose="020B0609020204030204" pitchFamily="49" charset="0"/>
            </a:endParaRPr>
          </a:p>
          <a:p>
            <a:endParaRPr lang="en-US" altLang="zh-CN" sz="1600" dirty="0"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0" dirty="0">
                <a:effectLst/>
                <a:latin typeface="Consolas" panose="020B0609020204030204" pitchFamily="49" charset="0"/>
              </a:rPr>
              <a:t>输出</a:t>
            </a:r>
            <a:endParaRPr lang="en-US" altLang="zh-CN" sz="1600" b="0" dirty="0">
              <a:effectLst/>
              <a:latin typeface="Consolas" panose="020B0609020204030204" pitchFamily="49" charset="0"/>
            </a:endParaRPr>
          </a:p>
          <a:p>
            <a:r>
              <a:rPr lang="zh-CN" altLang="en-US" sz="1600" b="0" dirty="0">
                <a:effectLst/>
                <a:latin typeface="Consolas" panose="020B0609020204030204" pitchFamily="49" charset="0"/>
              </a:rPr>
              <a:t>对于输入中的每一对行（一副扑克牌的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52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张牌），输出一行，给出在对应的输入行进行游戏后，每一堆扑克牌中剩余的扑克牌的数量。</a:t>
            </a:r>
          </a:p>
        </p:txBody>
      </p:sp>
    </p:spTree>
    <p:extLst>
      <p:ext uri="{BB962C8B-B14F-4D97-AF65-F5344CB8AC3E}">
        <p14:creationId xmlns:p14="http://schemas.microsoft.com/office/powerpoint/2010/main" val="2575143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735314" y="3722428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4245299" y="388470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490307" y="4120212"/>
            <a:ext cx="0" cy="435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4456814" y="3589833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2682437" y="415917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</p:cNvCxnSpPr>
          <p:nvPr/>
        </p:nvCxnSpPr>
        <p:spPr>
          <a:xfrm flipH="1">
            <a:off x="1752060" y="3963208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>
            <a:off x="1995889" y="3953536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D8C31CC-FC00-2D24-777D-4206898BFDD9}"/>
              </a:ext>
            </a:extLst>
          </p:cNvPr>
          <p:cNvSpPr txBox="1"/>
          <p:nvPr/>
        </p:nvSpPr>
        <p:spPr>
          <a:xfrm>
            <a:off x="2342539" y="2721114"/>
            <a:ext cx="3203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双向链表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1DD2802-F30D-073B-AEFE-9A9C75FB62CF}"/>
              </a:ext>
            </a:extLst>
          </p:cNvPr>
          <p:cNvSpPr txBox="1"/>
          <p:nvPr/>
        </p:nvSpPr>
        <p:spPr>
          <a:xfrm>
            <a:off x="5044488" y="917459"/>
            <a:ext cx="3203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LAB11_1</a:t>
            </a:r>
            <a:endParaRPr lang="zh-CN" altLang="en-US" sz="40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9DE1-C1EC-FFAE-9A82-8D0A98B47998}"/>
              </a:ext>
            </a:extLst>
          </p:cNvPr>
          <p:cNvSpPr txBox="1"/>
          <p:nvPr/>
        </p:nvSpPr>
        <p:spPr>
          <a:xfrm>
            <a:off x="6396786" y="2615987"/>
            <a:ext cx="609485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struct Card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struct Card *pre;     //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前一张</a:t>
            </a:r>
          </a:p>
          <a:p>
            <a:r>
              <a:rPr lang="zh-CN" altLang="en-US" sz="16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struct Card *post;    //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后一张</a:t>
            </a:r>
          </a:p>
          <a:p>
            <a:r>
              <a:rPr lang="zh-CN" altLang="en-US" sz="16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struct Card *beneath; //</a:t>
            </a:r>
            <a:r>
              <a:rPr lang="zh-CN" altLang="en-US" sz="1600" b="0" dirty="0">
                <a:effectLst/>
                <a:latin typeface="Consolas" panose="020B0609020204030204" pitchFamily="49" charset="0"/>
              </a:rPr>
              <a:t>被压在下面的一张</a:t>
            </a:r>
          </a:p>
          <a:p>
            <a:r>
              <a:rPr lang="zh-CN" altLang="en-US" sz="16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char color;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char size;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805794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172097" y="3722428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3682082" y="388470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2927090" y="4120212"/>
            <a:ext cx="0" cy="435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3893597" y="3589833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2119220" y="415917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</p:cNvCxnSpPr>
          <p:nvPr/>
        </p:nvCxnSpPr>
        <p:spPr>
          <a:xfrm flipH="1">
            <a:off x="1188843" y="3963208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>
            <a:off x="1432672" y="3953536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D8C31CC-FC00-2D24-777D-4206898BFDD9}"/>
              </a:ext>
            </a:extLst>
          </p:cNvPr>
          <p:cNvSpPr txBox="1"/>
          <p:nvPr/>
        </p:nvSpPr>
        <p:spPr>
          <a:xfrm>
            <a:off x="1779322" y="2721114"/>
            <a:ext cx="3203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双向链表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1DD2802-F30D-073B-AEFE-9A9C75FB62CF}"/>
              </a:ext>
            </a:extLst>
          </p:cNvPr>
          <p:cNvSpPr txBox="1"/>
          <p:nvPr/>
        </p:nvSpPr>
        <p:spPr>
          <a:xfrm>
            <a:off x="5044488" y="917459"/>
            <a:ext cx="3203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LAB11_1</a:t>
            </a:r>
            <a:endParaRPr lang="zh-CN" altLang="en-US" sz="40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9DE1-C1EC-FFAE-9A82-8D0A98B47998}"/>
              </a:ext>
            </a:extLst>
          </p:cNvPr>
          <p:cNvSpPr txBox="1"/>
          <p:nvPr/>
        </p:nvSpPr>
        <p:spPr>
          <a:xfrm>
            <a:off x="5654266" y="2238102"/>
            <a:ext cx="661724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struct Card *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addCard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(char input[3])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    struct Card *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 = malloc(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(struct Card));</a:t>
            </a:r>
          </a:p>
          <a:p>
            <a:endParaRPr lang="en-US" altLang="zh-CN" sz="16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-&gt;color = input[0];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-&gt;size = input[1];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-&gt;post = NULL;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-&gt;pre = NULL;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-&gt;beneath = NULL;</a:t>
            </a:r>
          </a:p>
          <a:p>
            <a:endParaRPr lang="en-US" altLang="zh-CN" sz="16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    return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41552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1848415" y="2807781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3358400" y="2970060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2603408" y="3205565"/>
            <a:ext cx="0" cy="435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3569915" y="2675186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795538" y="3244531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</p:cNvCxnSpPr>
          <p:nvPr/>
        </p:nvCxnSpPr>
        <p:spPr>
          <a:xfrm flipH="1">
            <a:off x="865161" y="3048561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>
            <a:off x="1108990" y="3038889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4D6AC57-EA28-31FE-98EE-0D326C6725FB}"/>
              </a:ext>
            </a:extLst>
          </p:cNvPr>
          <p:cNvSpPr txBox="1"/>
          <p:nvPr/>
        </p:nvSpPr>
        <p:spPr>
          <a:xfrm>
            <a:off x="5101356" y="0"/>
            <a:ext cx="6094854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struct Card *root = NULL;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struct Card *now = NULL;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struct Card *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prev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NULL;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int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for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0;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&lt; 52;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++)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int j;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char card[3];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memset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(card, 0,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(card));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for (j = 0; j &lt; 3;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j++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card[j]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getchar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(card[j] == '#')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return 0;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now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addCard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(card);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if (root == NULL)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root = now;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else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prev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= now;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now-&gt;pre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prev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prev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now;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MainProcess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(root);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("\n");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DADB90-2DCA-B7ED-2C76-AC9A8260CD37}"/>
              </a:ext>
            </a:extLst>
          </p:cNvPr>
          <p:cNvSpPr txBox="1"/>
          <p:nvPr/>
        </p:nvSpPr>
        <p:spPr>
          <a:xfrm>
            <a:off x="276949" y="275403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读牌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891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01DD2802-F30D-073B-AEFE-9A9C75FB62CF}"/>
              </a:ext>
            </a:extLst>
          </p:cNvPr>
          <p:cNvSpPr txBox="1"/>
          <p:nvPr/>
        </p:nvSpPr>
        <p:spPr>
          <a:xfrm>
            <a:off x="4964975" y="115703"/>
            <a:ext cx="3203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LAB11_2</a:t>
            </a:r>
            <a:endParaRPr lang="zh-CN" altLang="en-US" sz="40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27A9DE1-C1EC-FFAE-9A82-8D0A98B47998}"/>
              </a:ext>
            </a:extLst>
          </p:cNvPr>
          <p:cNvSpPr txBox="1"/>
          <p:nvPr/>
        </p:nvSpPr>
        <p:spPr>
          <a:xfrm>
            <a:off x="981967" y="1357030"/>
            <a:ext cx="10228066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0" dirty="0">
                <a:effectLst/>
                <a:latin typeface="Consolas" panose="020B0609020204030204" pitchFamily="49" charset="0"/>
              </a:rPr>
              <a:t>题目</a:t>
            </a:r>
            <a:endParaRPr lang="en-US" altLang="zh-CN" sz="16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Task 2: Broken Keyboard (a.k.a. </a:t>
            </a:r>
            <a:r>
              <a:rPr lang="en-US" altLang="zh-CN" sz="1800" b="0" i="0" u="none" strike="noStrike" baseline="0" dirty="0" err="1">
                <a:solidFill>
                  <a:srgbClr val="000000"/>
                </a:solidFill>
                <a:latin typeface="AAAAAF+PingFangSC-Regular"/>
              </a:rPr>
              <a:t>Beiju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 Text)</a:t>
            </a:r>
          </a:p>
          <a:p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你正在⽤⼀个坏键盘输⼊⼀个⻓⽂本。这个键盘的问题是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Home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键或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End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键会在你输⼊⽂本时时不时地被⾃动按下。你并没有意识到这个问题，因为你只关注⽂本，甚⾄没有打开显示器。完成输⼊后，你打开显示器，在屏幕上看到⽂本。在中⽂⾥，我们称之为悲剧。请你找到是悲剧的⽂本。</a:t>
            </a:r>
            <a:endParaRPr lang="en-US" altLang="zh-CN" sz="1800" b="0" i="0" u="none" strike="noStrike" baseline="0" dirty="0">
              <a:solidFill>
                <a:srgbClr val="000000"/>
              </a:solidFill>
              <a:latin typeface="AAAAAF+PingFangSC-Regular"/>
            </a:endParaRPr>
          </a:p>
          <a:p>
            <a:endParaRPr lang="en-US" altLang="zh-CN" dirty="0">
              <a:solidFill>
                <a:srgbClr val="000000"/>
              </a:solidFill>
              <a:latin typeface="AAAAAF+PingFangSC-Regular"/>
            </a:endParaRPr>
          </a:p>
          <a:p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输⼊：</a:t>
            </a:r>
            <a:endParaRPr lang="en-US" altLang="zh-CN" sz="1800" b="0" i="0" u="none" strike="noStrike" baseline="0" dirty="0">
              <a:solidFill>
                <a:srgbClr val="000000"/>
              </a:solidFill>
              <a:latin typeface="AAAAAF+PingFangSC-Regular"/>
            </a:endParaRPr>
          </a:p>
          <a:p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输⼊给出若⼲测试⽤例。每个测试⽤例都是⼀⾏，包含⾄少⼀个、最多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100000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个字⺟，下划线及两个图书字符’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]’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、’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[‘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；其中’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[’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表示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Home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键，’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]’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表示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End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键。输⼊以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EOF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结束。</a:t>
            </a:r>
            <a:endParaRPr lang="en-US" altLang="zh-CN" sz="1800" b="0" i="0" u="none" strike="noStrike" baseline="0" dirty="0">
              <a:solidFill>
                <a:srgbClr val="000000"/>
              </a:solidFill>
              <a:latin typeface="AAAAAF+PingFangSC-Regular"/>
            </a:endParaRPr>
          </a:p>
          <a:p>
            <a:endParaRPr lang="en-US" altLang="zh-CN" dirty="0">
              <a:solidFill>
                <a:srgbClr val="000000"/>
              </a:solidFill>
              <a:latin typeface="AAAAAF+PingFangSC-Regular"/>
            </a:endParaRPr>
          </a:p>
          <a:p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输出：</a:t>
            </a:r>
            <a:endParaRPr lang="en-US" altLang="zh-CN" sz="1800" b="0" i="0" u="none" strike="noStrike" baseline="0" dirty="0">
              <a:solidFill>
                <a:srgbClr val="000000"/>
              </a:solidFill>
              <a:latin typeface="AAAAAF+PingFangSC-Regular"/>
            </a:endParaRPr>
          </a:p>
          <a:p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AAAAAF+PingFangSC-Regular"/>
              </a:rPr>
              <a:t>对于每个测试⽤例，输出在屏幕上的悲剧⽂本。 </a:t>
            </a:r>
            <a:endParaRPr lang="zh-CN" altLang="en-US" sz="16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552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334760" y="2307016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1089753" y="2704800"/>
            <a:ext cx="0" cy="435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281883" y="27437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60816D6-7CBD-2554-20D6-F67190393C1D}"/>
              </a:ext>
            </a:extLst>
          </p:cNvPr>
          <p:cNvGrpSpPr/>
          <p:nvPr/>
        </p:nvGrpSpPr>
        <p:grpSpPr>
          <a:xfrm>
            <a:off x="281883" y="2172558"/>
            <a:ext cx="11515832" cy="2219259"/>
            <a:chOff x="281883" y="2172558"/>
            <a:chExt cx="11515832" cy="221925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8CE784F-BF18-1B04-1D89-727742D03C8E}"/>
                </a:ext>
              </a:extLst>
            </p:cNvPr>
            <p:cNvSpPr txBox="1"/>
            <p:nvPr/>
          </p:nvSpPr>
          <p:spPr>
            <a:xfrm>
              <a:off x="334760" y="3994033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C</a:t>
              </a:r>
              <a:endParaRPr lang="zh-CN" altLang="en-US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E828D90-D58E-76BA-D49C-83A626AD864A}"/>
                </a:ext>
              </a:extLst>
            </p:cNvPr>
            <p:cNvSpPr txBox="1"/>
            <p:nvPr/>
          </p:nvSpPr>
          <p:spPr>
            <a:xfrm>
              <a:off x="2820066" y="2307016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D</a:t>
              </a:r>
              <a:endParaRPr lang="zh-CN" altLang="en-US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0A616AD6-8542-3F19-B303-A48A2A7629C5}"/>
                </a:ext>
              </a:extLst>
            </p:cNvPr>
            <p:cNvSpPr txBox="1"/>
            <p:nvPr/>
          </p:nvSpPr>
          <p:spPr>
            <a:xfrm>
              <a:off x="2820066" y="3140285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E</a:t>
              </a:r>
              <a:endParaRPr lang="zh-CN" altLang="en-US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91E92D6-706D-460A-1BB0-B1DD441D9BA4}"/>
                </a:ext>
              </a:extLst>
            </p:cNvPr>
            <p:cNvSpPr txBox="1"/>
            <p:nvPr/>
          </p:nvSpPr>
          <p:spPr>
            <a:xfrm>
              <a:off x="2820066" y="3994033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F</a:t>
              </a:r>
              <a:endParaRPr lang="zh-CN" altLang="en-US" dirty="0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A771E9C-49AD-97ED-4BD1-18214E7B8494}"/>
                </a:ext>
              </a:extLst>
            </p:cNvPr>
            <p:cNvSpPr txBox="1"/>
            <p:nvPr/>
          </p:nvSpPr>
          <p:spPr>
            <a:xfrm>
              <a:off x="5305371" y="2307016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G</a:t>
              </a:r>
              <a:endParaRPr lang="zh-CN" altLang="en-US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92D48B9-9F18-79FB-8F87-883B3A9CDB6F}"/>
                </a:ext>
              </a:extLst>
            </p:cNvPr>
            <p:cNvSpPr txBox="1"/>
            <p:nvPr/>
          </p:nvSpPr>
          <p:spPr>
            <a:xfrm>
              <a:off x="5305371" y="3140285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H</a:t>
              </a:r>
              <a:endParaRPr lang="zh-CN" altLang="en-US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D0BAF29-BD7C-E1E7-89FF-030EA6C8DAF4}"/>
                </a:ext>
              </a:extLst>
            </p:cNvPr>
            <p:cNvSpPr txBox="1"/>
            <p:nvPr/>
          </p:nvSpPr>
          <p:spPr>
            <a:xfrm>
              <a:off x="5305371" y="3994033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I</a:t>
              </a:r>
              <a:endParaRPr lang="zh-CN" altLang="en-US" dirty="0"/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5FBE3AC0-4F38-4E39-C549-E18A32F81A7F}"/>
                </a:ext>
              </a:extLst>
            </p:cNvPr>
            <p:cNvCxnSpPr>
              <a:stCxn id="8" idx="2"/>
              <a:endCxn id="9" idx="0"/>
            </p:cNvCxnSpPr>
            <p:nvPr/>
          </p:nvCxnSpPr>
          <p:spPr>
            <a:xfrm>
              <a:off x="3575058" y="2704800"/>
              <a:ext cx="0" cy="4354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77D99534-5F61-4BBC-9AEF-D9E3428AE4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30051" y="2547797"/>
              <a:ext cx="9753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1DBB11AB-5DAB-DB45-9F94-6B344E3685AE}"/>
                </a:ext>
              </a:extLst>
            </p:cNvPr>
            <p:cNvCxnSpPr>
              <a:cxnSpLocks/>
            </p:cNvCxnSpPr>
            <p:nvPr/>
          </p:nvCxnSpPr>
          <p:spPr>
            <a:xfrm>
              <a:off x="4330051" y="2469295"/>
              <a:ext cx="9753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12E98AC2-98FE-9B41-9267-EEABE2BC0D8B}"/>
                </a:ext>
              </a:extLst>
            </p:cNvPr>
            <p:cNvCxnSpPr>
              <a:stCxn id="11" idx="2"/>
              <a:endCxn id="12" idx="0"/>
            </p:cNvCxnSpPr>
            <p:nvPr/>
          </p:nvCxnSpPr>
          <p:spPr>
            <a:xfrm>
              <a:off x="6060364" y="2704800"/>
              <a:ext cx="0" cy="4354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A3B12D43-8E1D-6DA1-854F-01974D690F53}"/>
                </a:ext>
              </a:extLst>
            </p:cNvPr>
            <p:cNvCxnSpPr>
              <a:stCxn id="12" idx="2"/>
              <a:endCxn id="13" idx="0"/>
            </p:cNvCxnSpPr>
            <p:nvPr/>
          </p:nvCxnSpPr>
          <p:spPr>
            <a:xfrm>
              <a:off x="6060364" y="3538069"/>
              <a:ext cx="0" cy="4559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63DA993A-4BF4-EE81-C4B5-0FE299F177D0}"/>
                </a:ext>
              </a:extLst>
            </p:cNvPr>
            <p:cNvCxnSpPr>
              <a:stCxn id="9" idx="2"/>
              <a:endCxn id="10" idx="0"/>
            </p:cNvCxnSpPr>
            <p:nvPr/>
          </p:nvCxnSpPr>
          <p:spPr>
            <a:xfrm>
              <a:off x="3575058" y="3538069"/>
              <a:ext cx="0" cy="4559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F6C00815-6169-EFDB-4B83-9A4B43DB19B0}"/>
                </a:ext>
              </a:extLst>
            </p:cNvPr>
            <p:cNvSpPr txBox="1"/>
            <p:nvPr/>
          </p:nvSpPr>
          <p:spPr>
            <a:xfrm>
              <a:off x="4565067" y="2174421"/>
              <a:ext cx="693300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POST</a:t>
              </a:r>
              <a:endParaRPr lang="zh-CN" altLang="en-US" sz="1400" dirty="0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670D2CC-7D02-1C2B-64ED-921E23FCCD32}"/>
                </a:ext>
              </a:extLst>
            </p:cNvPr>
            <p:cNvSpPr txBox="1"/>
            <p:nvPr/>
          </p:nvSpPr>
          <p:spPr>
            <a:xfrm>
              <a:off x="4573880" y="2538125"/>
              <a:ext cx="693300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PREV</a:t>
              </a:r>
              <a:endParaRPr lang="zh-CN" altLang="en-US" sz="1400" dirty="0"/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7B39E41-0B5E-0DE6-581A-BEDE7EC393D9}"/>
                </a:ext>
              </a:extLst>
            </p:cNvPr>
            <p:cNvSpPr txBox="1"/>
            <p:nvPr/>
          </p:nvSpPr>
          <p:spPr>
            <a:xfrm>
              <a:off x="281883" y="3604366"/>
              <a:ext cx="1139832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BENEATH</a:t>
              </a:r>
              <a:endParaRPr lang="zh-CN" altLang="en-US" sz="1400" dirty="0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16844EA8-51A9-F5BB-7DCA-8DD5538B2A77}"/>
                </a:ext>
              </a:extLst>
            </p:cNvPr>
            <p:cNvSpPr txBox="1"/>
            <p:nvPr/>
          </p:nvSpPr>
          <p:spPr>
            <a:xfrm>
              <a:off x="2767188" y="2737017"/>
              <a:ext cx="1139832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BENEATH</a:t>
              </a:r>
              <a:endParaRPr lang="zh-CN" altLang="en-US" sz="1400" dirty="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6309E1D-A4D3-D6B0-BA83-C491702D440E}"/>
                </a:ext>
              </a:extLst>
            </p:cNvPr>
            <p:cNvSpPr txBox="1"/>
            <p:nvPr/>
          </p:nvSpPr>
          <p:spPr>
            <a:xfrm>
              <a:off x="2767188" y="3597618"/>
              <a:ext cx="1139832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BENEATH</a:t>
              </a:r>
              <a:endParaRPr lang="zh-CN" altLang="en-US" sz="1400" dirty="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BDCD27A2-30E1-DA16-CAB8-FB4C5D3C1F30}"/>
                </a:ext>
              </a:extLst>
            </p:cNvPr>
            <p:cNvSpPr txBox="1"/>
            <p:nvPr/>
          </p:nvSpPr>
          <p:spPr>
            <a:xfrm>
              <a:off x="5258368" y="2714472"/>
              <a:ext cx="1139832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BENEATH</a:t>
              </a:r>
              <a:endParaRPr lang="zh-CN" altLang="en-US" sz="1400" dirty="0"/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95B91B27-6ED7-2438-6DF1-1E4E84789801}"/>
                </a:ext>
              </a:extLst>
            </p:cNvPr>
            <p:cNvSpPr txBox="1"/>
            <p:nvPr/>
          </p:nvSpPr>
          <p:spPr>
            <a:xfrm>
              <a:off x="5258368" y="3575073"/>
              <a:ext cx="1139832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BENEATH</a:t>
              </a:r>
              <a:endParaRPr lang="zh-CN" altLang="en-US" sz="1400" dirty="0"/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D704E235-B91C-5673-4B2F-C1886C8A693A}"/>
                </a:ext>
              </a:extLst>
            </p:cNvPr>
            <p:cNvSpPr txBox="1"/>
            <p:nvPr/>
          </p:nvSpPr>
          <p:spPr>
            <a:xfrm>
              <a:off x="7796551" y="2305153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J</a:t>
              </a:r>
              <a:endParaRPr lang="zh-CN" altLang="en-US" dirty="0"/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520E9F65-7A93-7602-520F-16F59AD1EA5A}"/>
                </a:ext>
              </a:extLst>
            </p:cNvPr>
            <p:cNvSpPr txBox="1"/>
            <p:nvPr/>
          </p:nvSpPr>
          <p:spPr>
            <a:xfrm>
              <a:off x="7796551" y="3138422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K</a:t>
              </a:r>
              <a:endParaRPr lang="zh-CN" altLang="en-US" dirty="0"/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7AF3A62-7EE0-2586-C2DB-660F50F9A973}"/>
                </a:ext>
              </a:extLst>
            </p:cNvPr>
            <p:cNvSpPr txBox="1"/>
            <p:nvPr/>
          </p:nvSpPr>
          <p:spPr>
            <a:xfrm>
              <a:off x="7796551" y="3992170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L</a:t>
              </a:r>
              <a:endParaRPr lang="zh-CN" altLang="en-US" dirty="0"/>
            </a:p>
          </p:txBody>
        </p:sp>
        <p:cxnSp>
          <p:nvCxnSpPr>
            <p:cNvPr id="47" name="直接箭头连接符 46">
              <a:extLst>
                <a:ext uri="{FF2B5EF4-FFF2-40B4-BE49-F238E27FC236}">
                  <a16:creationId xmlns:a16="http://schemas.microsoft.com/office/drawing/2014/main" id="{87233D1D-097F-E277-BC98-6E93C6E9DC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1230" y="2545933"/>
              <a:ext cx="9753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EDC202ED-7398-A987-B14D-F2DE7BD01C45}"/>
                </a:ext>
              </a:extLst>
            </p:cNvPr>
            <p:cNvCxnSpPr>
              <a:cxnSpLocks/>
            </p:cNvCxnSpPr>
            <p:nvPr/>
          </p:nvCxnSpPr>
          <p:spPr>
            <a:xfrm>
              <a:off x="6821230" y="2467431"/>
              <a:ext cx="9753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>
              <a:extLst>
                <a:ext uri="{FF2B5EF4-FFF2-40B4-BE49-F238E27FC236}">
                  <a16:creationId xmlns:a16="http://schemas.microsoft.com/office/drawing/2014/main" id="{F4D87216-778A-F008-E6FB-2B128A87A0C3}"/>
                </a:ext>
              </a:extLst>
            </p:cNvPr>
            <p:cNvCxnSpPr>
              <a:stCxn id="44" idx="2"/>
              <a:endCxn id="45" idx="0"/>
            </p:cNvCxnSpPr>
            <p:nvPr/>
          </p:nvCxnSpPr>
          <p:spPr>
            <a:xfrm>
              <a:off x="8551544" y="2702937"/>
              <a:ext cx="0" cy="4354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箭头连接符 49">
              <a:extLst>
                <a:ext uri="{FF2B5EF4-FFF2-40B4-BE49-F238E27FC236}">
                  <a16:creationId xmlns:a16="http://schemas.microsoft.com/office/drawing/2014/main" id="{59A5C697-E3A3-58B3-D2FB-905397093D17}"/>
                </a:ext>
              </a:extLst>
            </p:cNvPr>
            <p:cNvCxnSpPr>
              <a:stCxn id="45" idx="2"/>
              <a:endCxn id="46" idx="0"/>
            </p:cNvCxnSpPr>
            <p:nvPr/>
          </p:nvCxnSpPr>
          <p:spPr>
            <a:xfrm>
              <a:off x="8551544" y="3536206"/>
              <a:ext cx="0" cy="4559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74490D99-5AC6-7206-8AA0-D6D4F08F124B}"/>
                </a:ext>
              </a:extLst>
            </p:cNvPr>
            <p:cNvSpPr txBox="1"/>
            <p:nvPr/>
          </p:nvSpPr>
          <p:spPr>
            <a:xfrm>
              <a:off x="7056247" y="2172558"/>
              <a:ext cx="693300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POST</a:t>
              </a:r>
              <a:endParaRPr lang="zh-CN" altLang="en-US" sz="1400" dirty="0"/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288A40C9-DF52-2F38-2509-9C22E1DEB753}"/>
                </a:ext>
              </a:extLst>
            </p:cNvPr>
            <p:cNvSpPr txBox="1"/>
            <p:nvPr/>
          </p:nvSpPr>
          <p:spPr>
            <a:xfrm>
              <a:off x="7065060" y="2536261"/>
              <a:ext cx="693300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PREV</a:t>
              </a:r>
              <a:endParaRPr lang="zh-CN" altLang="en-US" sz="1400" dirty="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F69C7194-09FF-0B43-D263-F2F8C56FEFEB}"/>
                </a:ext>
              </a:extLst>
            </p:cNvPr>
            <p:cNvSpPr txBox="1"/>
            <p:nvPr/>
          </p:nvSpPr>
          <p:spPr>
            <a:xfrm>
              <a:off x="7749547" y="2712609"/>
              <a:ext cx="1139832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BENEATH</a:t>
              </a:r>
              <a:endParaRPr lang="zh-CN" altLang="en-US" sz="1400" dirty="0"/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8BCD8624-FBA2-67C3-045A-1A607A2A981B}"/>
                </a:ext>
              </a:extLst>
            </p:cNvPr>
            <p:cNvSpPr txBox="1"/>
            <p:nvPr/>
          </p:nvSpPr>
          <p:spPr>
            <a:xfrm>
              <a:off x="7749547" y="3573210"/>
              <a:ext cx="1139832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BENEATH</a:t>
              </a:r>
              <a:endParaRPr lang="zh-CN" altLang="en-US" sz="1400" dirty="0"/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97FA8A2A-31E7-E990-CABD-86DDC6DF5878}"/>
                </a:ext>
              </a:extLst>
            </p:cNvPr>
            <p:cNvSpPr txBox="1"/>
            <p:nvPr/>
          </p:nvSpPr>
          <p:spPr>
            <a:xfrm>
              <a:off x="10287730" y="2305153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M</a:t>
              </a:r>
              <a:endParaRPr lang="zh-CN" altLang="en-US" dirty="0"/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3058036E-6146-6170-1AA4-BF3B51531424}"/>
                </a:ext>
              </a:extLst>
            </p:cNvPr>
            <p:cNvSpPr txBox="1"/>
            <p:nvPr/>
          </p:nvSpPr>
          <p:spPr>
            <a:xfrm>
              <a:off x="10287730" y="3138422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N</a:t>
              </a:r>
              <a:endParaRPr lang="zh-CN" altLang="en-US" dirty="0"/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38C910DF-7680-DEBF-AFEC-52C3D6F3010E}"/>
                </a:ext>
              </a:extLst>
            </p:cNvPr>
            <p:cNvSpPr txBox="1"/>
            <p:nvPr/>
          </p:nvSpPr>
          <p:spPr>
            <a:xfrm>
              <a:off x="10287730" y="3992170"/>
              <a:ext cx="1509985" cy="3977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O</a:t>
              </a:r>
              <a:endParaRPr lang="zh-CN" altLang="en-US" dirty="0"/>
            </a:p>
          </p:txBody>
        </p:sp>
        <p:cxnSp>
          <p:nvCxnSpPr>
            <p:cNvPr id="64" name="直接箭头连接符 63">
              <a:extLst>
                <a:ext uri="{FF2B5EF4-FFF2-40B4-BE49-F238E27FC236}">
                  <a16:creationId xmlns:a16="http://schemas.microsoft.com/office/drawing/2014/main" id="{88EE150A-8169-4384-2012-3DB31E3AE74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12410" y="2545933"/>
              <a:ext cx="9753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3FF55EF4-DC26-1B6B-87E3-178A5668F3EE}"/>
                </a:ext>
              </a:extLst>
            </p:cNvPr>
            <p:cNvCxnSpPr>
              <a:cxnSpLocks/>
            </p:cNvCxnSpPr>
            <p:nvPr/>
          </p:nvCxnSpPr>
          <p:spPr>
            <a:xfrm>
              <a:off x="9312410" y="2467431"/>
              <a:ext cx="9753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箭头连接符 65">
              <a:extLst>
                <a:ext uri="{FF2B5EF4-FFF2-40B4-BE49-F238E27FC236}">
                  <a16:creationId xmlns:a16="http://schemas.microsoft.com/office/drawing/2014/main" id="{1EDAC401-9ADF-ACAD-AD4B-A9D84663849E}"/>
                </a:ext>
              </a:extLst>
            </p:cNvPr>
            <p:cNvCxnSpPr>
              <a:stCxn id="61" idx="2"/>
              <a:endCxn id="62" idx="0"/>
            </p:cNvCxnSpPr>
            <p:nvPr/>
          </p:nvCxnSpPr>
          <p:spPr>
            <a:xfrm>
              <a:off x="11042723" y="2702937"/>
              <a:ext cx="0" cy="4354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箭头连接符 66">
              <a:extLst>
                <a:ext uri="{FF2B5EF4-FFF2-40B4-BE49-F238E27FC236}">
                  <a16:creationId xmlns:a16="http://schemas.microsoft.com/office/drawing/2014/main" id="{F6CC7519-FA2C-1B0F-590A-28A326FD47E9}"/>
                </a:ext>
              </a:extLst>
            </p:cNvPr>
            <p:cNvCxnSpPr>
              <a:stCxn id="62" idx="2"/>
              <a:endCxn id="63" idx="0"/>
            </p:cNvCxnSpPr>
            <p:nvPr/>
          </p:nvCxnSpPr>
          <p:spPr>
            <a:xfrm>
              <a:off x="11042723" y="3536206"/>
              <a:ext cx="0" cy="4559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24D3EE6E-C857-16C1-A888-F32C3A7BCA32}"/>
                </a:ext>
              </a:extLst>
            </p:cNvPr>
            <p:cNvSpPr txBox="1"/>
            <p:nvPr/>
          </p:nvSpPr>
          <p:spPr>
            <a:xfrm>
              <a:off x="9547426" y="2172558"/>
              <a:ext cx="693300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POST</a:t>
              </a:r>
              <a:endParaRPr lang="zh-CN" altLang="en-US" sz="1400" dirty="0"/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9CE85D31-49B8-F479-429C-F044048F56CB}"/>
                </a:ext>
              </a:extLst>
            </p:cNvPr>
            <p:cNvSpPr txBox="1"/>
            <p:nvPr/>
          </p:nvSpPr>
          <p:spPr>
            <a:xfrm>
              <a:off x="9556239" y="2536261"/>
              <a:ext cx="693300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PREV</a:t>
              </a:r>
              <a:endParaRPr lang="zh-CN" altLang="en-US" sz="1400" dirty="0"/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C613C7BD-2284-F51E-0A5A-692D7BC111A5}"/>
                </a:ext>
              </a:extLst>
            </p:cNvPr>
            <p:cNvSpPr txBox="1"/>
            <p:nvPr/>
          </p:nvSpPr>
          <p:spPr>
            <a:xfrm>
              <a:off x="10240727" y="2712609"/>
              <a:ext cx="1139832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BENEATH</a:t>
              </a:r>
              <a:endParaRPr lang="zh-CN" altLang="en-US" sz="1400" dirty="0"/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43F0187E-B20A-6E63-4D76-A4A1A021C94C}"/>
                </a:ext>
              </a:extLst>
            </p:cNvPr>
            <p:cNvSpPr txBox="1"/>
            <p:nvPr/>
          </p:nvSpPr>
          <p:spPr>
            <a:xfrm>
              <a:off x="10240727" y="3573210"/>
              <a:ext cx="1139832" cy="331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BENEATH</a:t>
              </a:r>
              <a:endParaRPr lang="zh-CN" altLang="en-US" sz="1400" dirty="0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A1076441-6397-2CBA-FD00-A15EEF1E8779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箭头: 上弧形 2">
            <a:extLst>
              <a:ext uri="{FF2B5EF4-FFF2-40B4-BE49-F238E27FC236}">
                <a16:creationId xmlns:a16="http://schemas.microsoft.com/office/drawing/2014/main" id="{5B6708FB-2D94-492E-BE97-A8A5D062B10B}"/>
              </a:ext>
            </a:extLst>
          </p:cNvPr>
          <p:cNvSpPr/>
          <p:nvPr/>
        </p:nvSpPr>
        <p:spPr>
          <a:xfrm flipH="1">
            <a:off x="3172785" y="945816"/>
            <a:ext cx="5558703" cy="1345092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570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334760" y="2307016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820066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3575058" y="2704800"/>
            <a:ext cx="0" cy="435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704800"/>
            <a:ext cx="0" cy="435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stCxn id="9" idx="2"/>
            <a:endCxn id="10" idx="0"/>
          </p:cNvCxnSpPr>
          <p:nvPr/>
        </p:nvCxnSpPr>
        <p:spPr>
          <a:xfrm>
            <a:off x="3575058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1089753" y="2704800"/>
            <a:ext cx="0" cy="435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281883" y="27437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7796551" y="140450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J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796551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K</a:t>
            </a:r>
            <a:endParaRPr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  <a:stCxn id="44" idx="1"/>
            <a:endCxn id="11" idx="3"/>
          </p:cNvCxnSpPr>
          <p:nvPr/>
        </p:nvCxnSpPr>
        <p:spPr>
          <a:xfrm flipH="1">
            <a:off x="6815356" y="1603395"/>
            <a:ext cx="981195" cy="902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 flipV="1">
            <a:off x="6809483" y="1464415"/>
            <a:ext cx="987068" cy="920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stCxn id="44" idx="2"/>
            <a:endCxn id="45" idx="0"/>
          </p:cNvCxnSpPr>
          <p:nvPr/>
        </p:nvCxnSpPr>
        <p:spPr>
          <a:xfrm>
            <a:off x="8551544" y="1802287"/>
            <a:ext cx="0" cy="1336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>
            <a:off x="8551544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19022093">
            <a:off x="6852968" y="1713229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 rot="18993710">
            <a:off x="7092893" y="1991462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7749547" y="2712609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  <a:stCxn id="61" idx="1"/>
            <a:endCxn id="44" idx="3"/>
          </p:cNvCxnSpPr>
          <p:nvPr/>
        </p:nvCxnSpPr>
        <p:spPr>
          <a:xfrm flipH="1" flipV="1">
            <a:off x="9306536" y="1603395"/>
            <a:ext cx="981194" cy="900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FF55EF4-DC26-1B6B-87E3-178A5668F3EE}"/>
              </a:ext>
            </a:extLst>
          </p:cNvPr>
          <p:cNvCxnSpPr>
            <a:cxnSpLocks/>
          </p:cNvCxnSpPr>
          <p:nvPr/>
        </p:nvCxnSpPr>
        <p:spPr>
          <a:xfrm>
            <a:off x="9306536" y="1464415"/>
            <a:ext cx="975321" cy="895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702937"/>
            <a:ext cx="0" cy="435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4D3EE6E-C857-16C1-A888-F32C3A7BCA32}"/>
              </a:ext>
            </a:extLst>
          </p:cNvPr>
          <p:cNvSpPr txBox="1"/>
          <p:nvPr/>
        </p:nvSpPr>
        <p:spPr>
          <a:xfrm rot="2746467">
            <a:off x="9556182" y="169992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2654261">
            <a:off x="9332309" y="200589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8" name="思想气泡: 云 27">
            <a:extLst>
              <a:ext uri="{FF2B5EF4-FFF2-40B4-BE49-F238E27FC236}">
                <a16:creationId xmlns:a16="http://schemas.microsoft.com/office/drawing/2014/main" id="{7215721C-2794-BA6A-58EC-F3229D6CDBE0}"/>
              </a:ext>
            </a:extLst>
          </p:cNvPr>
          <p:cNvSpPr/>
          <p:nvPr/>
        </p:nvSpPr>
        <p:spPr>
          <a:xfrm>
            <a:off x="7626822" y="223527"/>
            <a:ext cx="3359428" cy="970537"/>
          </a:xfrm>
          <a:prstGeom prst="cloud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81E9AED-3547-3B24-F3E6-F8C12F73D8FE}"/>
              </a:ext>
            </a:extLst>
          </p:cNvPr>
          <p:cNvSpPr txBox="1"/>
          <p:nvPr/>
        </p:nvSpPr>
        <p:spPr>
          <a:xfrm>
            <a:off x="8765461" y="504358"/>
            <a:ext cx="1702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扯不动</a:t>
            </a:r>
            <a:r>
              <a:rPr lang="en-US" altLang="zh-CN" dirty="0"/>
              <a:t>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4818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334760" y="2307016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820066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3575059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704800"/>
            <a:ext cx="0" cy="435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stCxn id="9" idx="2"/>
            <a:endCxn id="10" idx="0"/>
          </p:cNvCxnSpPr>
          <p:nvPr/>
        </p:nvCxnSpPr>
        <p:spPr>
          <a:xfrm>
            <a:off x="3575058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1089753" y="2704800"/>
            <a:ext cx="0" cy="435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281883" y="27437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7796551" y="140450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796551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K</a:t>
            </a:r>
            <a:endParaRPr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  <a:stCxn id="44" idx="1"/>
            <a:endCxn id="11" idx="3"/>
          </p:cNvCxnSpPr>
          <p:nvPr/>
        </p:nvCxnSpPr>
        <p:spPr>
          <a:xfrm flipH="1">
            <a:off x="6815356" y="1589169"/>
            <a:ext cx="981195" cy="916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 flipV="1">
            <a:off x="6809483" y="1464415"/>
            <a:ext cx="987068" cy="920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stCxn id="44" idx="2"/>
            <a:endCxn id="45" idx="0"/>
          </p:cNvCxnSpPr>
          <p:nvPr/>
        </p:nvCxnSpPr>
        <p:spPr>
          <a:xfrm>
            <a:off x="8551544" y="1773835"/>
            <a:ext cx="0" cy="1364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>
            <a:off x="8551544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19022093">
            <a:off x="6852968" y="1713229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 rot="18993710">
            <a:off x="7092893" y="1991462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7749547" y="2712609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  <a:stCxn id="61" idx="1"/>
            <a:endCxn id="44" idx="3"/>
          </p:cNvCxnSpPr>
          <p:nvPr/>
        </p:nvCxnSpPr>
        <p:spPr>
          <a:xfrm flipH="1" flipV="1">
            <a:off x="9306536" y="1589169"/>
            <a:ext cx="981194" cy="914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FF55EF4-DC26-1B6B-87E3-178A5668F3EE}"/>
              </a:ext>
            </a:extLst>
          </p:cNvPr>
          <p:cNvCxnSpPr>
            <a:cxnSpLocks/>
          </p:cNvCxnSpPr>
          <p:nvPr/>
        </p:nvCxnSpPr>
        <p:spPr>
          <a:xfrm>
            <a:off x="9306536" y="1464415"/>
            <a:ext cx="975321" cy="895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702937"/>
            <a:ext cx="0" cy="435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4D3EE6E-C857-16C1-A888-F32C3A7BCA32}"/>
              </a:ext>
            </a:extLst>
          </p:cNvPr>
          <p:cNvSpPr txBox="1"/>
          <p:nvPr/>
        </p:nvSpPr>
        <p:spPr>
          <a:xfrm rot="2746467">
            <a:off x="9556182" y="169992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2654261">
            <a:off x="9332309" y="200589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60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now.pre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7796551" y="140450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  <a:stCxn id="44" idx="1"/>
            <a:endCxn id="11" idx="3"/>
          </p:cNvCxnSpPr>
          <p:nvPr/>
        </p:nvCxnSpPr>
        <p:spPr>
          <a:xfrm flipH="1">
            <a:off x="6815356" y="1589169"/>
            <a:ext cx="981195" cy="902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 flipV="1">
            <a:off x="6809483" y="1464415"/>
            <a:ext cx="987068" cy="920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45" idx="0"/>
          </p:cNvCxnSpPr>
          <p:nvPr/>
        </p:nvCxnSpPr>
        <p:spPr>
          <a:xfrm flipH="1">
            <a:off x="8545859" y="1773835"/>
            <a:ext cx="5685" cy="1364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19022093">
            <a:off x="6852968" y="1713229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 rot="18993710">
            <a:off x="7092893" y="1991462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7749547" y="2712609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now.post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  <a:stCxn id="61" idx="1"/>
            <a:endCxn id="44" idx="3"/>
          </p:cNvCxnSpPr>
          <p:nvPr/>
        </p:nvCxnSpPr>
        <p:spPr>
          <a:xfrm flipH="1" flipV="1">
            <a:off x="9306536" y="1589169"/>
            <a:ext cx="981194" cy="900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FF55EF4-DC26-1B6B-87E3-178A5668F3EE}"/>
              </a:ext>
            </a:extLst>
          </p:cNvPr>
          <p:cNvCxnSpPr>
            <a:cxnSpLocks/>
          </p:cNvCxnSpPr>
          <p:nvPr/>
        </p:nvCxnSpPr>
        <p:spPr>
          <a:xfrm>
            <a:off x="9306536" y="1464415"/>
            <a:ext cx="975321" cy="895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4D3EE6E-C857-16C1-A888-F32C3A7BCA32}"/>
              </a:ext>
            </a:extLst>
          </p:cNvPr>
          <p:cNvSpPr txBox="1"/>
          <p:nvPr/>
        </p:nvSpPr>
        <p:spPr>
          <a:xfrm rot="2746467">
            <a:off x="9556182" y="169992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2654261">
            <a:off x="9332309" y="200589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095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now.pre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  <a:stCxn id="11" idx="3"/>
          </p:cNvCxnSpPr>
          <p:nvPr/>
        </p:nvCxnSpPr>
        <p:spPr>
          <a:xfrm flipH="1" flipV="1">
            <a:off x="2820065" y="1703553"/>
            <a:ext cx="3995291" cy="78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566527">
            <a:off x="3799082" y="1826277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now.post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</p:cNvCxnSpPr>
          <p:nvPr/>
        </p:nvCxnSpPr>
        <p:spPr>
          <a:xfrm flipH="1" flipV="1">
            <a:off x="4279243" y="1399564"/>
            <a:ext cx="6008487" cy="896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557710">
            <a:off x="7903377" y="1851538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714629" y="348769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28E5E004-EF77-104A-52F5-CBA96F706073}"/>
              </a:ext>
            </a:extLst>
          </p:cNvPr>
          <p:cNvCxnSpPr>
            <a:cxnSpLocks/>
          </p:cNvCxnSpPr>
          <p:nvPr/>
        </p:nvCxnSpPr>
        <p:spPr>
          <a:xfrm>
            <a:off x="2796564" y="1550463"/>
            <a:ext cx="3989417" cy="745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EFBB38ED-ABAF-327C-9E60-222695E8EA73}"/>
              </a:ext>
            </a:extLst>
          </p:cNvPr>
          <p:cNvSpPr txBox="1"/>
          <p:nvPr/>
        </p:nvSpPr>
        <p:spPr>
          <a:xfrm rot="723214">
            <a:off x="4561009" y="17847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D66FD700-187D-60DF-C59E-B61D42C69CB6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4107148" y="1530882"/>
            <a:ext cx="6180582" cy="958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2FA703CE-CB31-3C1C-4971-A38841578A75}"/>
              </a:ext>
            </a:extLst>
          </p:cNvPr>
          <p:cNvSpPr txBox="1"/>
          <p:nvPr/>
        </p:nvSpPr>
        <p:spPr>
          <a:xfrm rot="467943">
            <a:off x="6214386" y="17615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764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now.pre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  <a:stCxn id="45" idx="1"/>
            <a:endCxn id="11" idx="3"/>
          </p:cNvCxnSpPr>
          <p:nvPr/>
        </p:nvCxnSpPr>
        <p:spPr>
          <a:xfrm flipH="1" flipV="1">
            <a:off x="6815356" y="2491682"/>
            <a:ext cx="850479" cy="831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>
            <a:off x="6809483" y="2384742"/>
            <a:ext cx="830352" cy="813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2656963">
            <a:off x="7009974" y="2570899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50"/>
                </a:solidFill>
              </a:rPr>
              <a:t>POST</a:t>
            </a:r>
            <a:endParaRPr lang="zh-CN" altLang="en-US" sz="1400" b="1" dirty="0">
              <a:solidFill>
                <a:srgbClr val="00B05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 rot="2817812">
            <a:off x="6785888" y="283728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50"/>
                </a:solidFill>
              </a:rPr>
              <a:t>PREV</a:t>
            </a:r>
            <a:endParaRPr lang="zh-CN" altLang="en-US" sz="1400" b="1" dirty="0">
              <a:solidFill>
                <a:srgbClr val="00B05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now.post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  <a:stCxn id="61" idx="1"/>
            <a:endCxn id="45" idx="3"/>
          </p:cNvCxnSpPr>
          <p:nvPr/>
        </p:nvCxnSpPr>
        <p:spPr>
          <a:xfrm flipH="1">
            <a:off x="9425882" y="2489819"/>
            <a:ext cx="861848" cy="833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FF55EF4-DC26-1B6B-87E3-178A5668F3EE}"/>
              </a:ext>
            </a:extLst>
          </p:cNvPr>
          <p:cNvCxnSpPr>
            <a:cxnSpLocks/>
          </p:cNvCxnSpPr>
          <p:nvPr/>
        </p:nvCxnSpPr>
        <p:spPr>
          <a:xfrm flipV="1">
            <a:off x="9425882" y="2359913"/>
            <a:ext cx="855975" cy="828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4D3EE6E-C857-16C1-A888-F32C3A7BCA32}"/>
              </a:ext>
            </a:extLst>
          </p:cNvPr>
          <p:cNvSpPr txBox="1"/>
          <p:nvPr/>
        </p:nvSpPr>
        <p:spPr>
          <a:xfrm rot="19225388">
            <a:off x="9402318" y="25106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50"/>
                </a:solidFill>
              </a:rPr>
              <a:t>POST</a:t>
            </a:r>
            <a:endParaRPr lang="zh-CN" altLang="en-US" sz="1400" b="1" dirty="0">
              <a:solidFill>
                <a:srgbClr val="00B050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19031941">
            <a:off x="9622376" y="28518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50"/>
                </a:solidFill>
              </a:rPr>
              <a:t>PREV</a:t>
            </a:r>
            <a:endParaRPr lang="zh-CN" altLang="en-US" sz="1400" b="1" dirty="0">
              <a:solidFill>
                <a:srgbClr val="00B05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3E83600-52AD-14D8-6E67-BE9FF66E5DFA}"/>
              </a:ext>
            </a:extLst>
          </p:cNvPr>
          <p:cNvSpPr txBox="1"/>
          <p:nvPr/>
        </p:nvSpPr>
        <p:spPr>
          <a:xfrm>
            <a:off x="4510742" y="5029042"/>
            <a:ext cx="60948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       now-&gt;pre-&gt;post = now-&gt;beneath;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now-&gt;post-&gt;pre = now-&gt;beneath;</a:t>
            </a:r>
            <a:br>
              <a:rPr lang="en-US" altLang="zh-CN" b="0" dirty="0"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effectLst/>
                <a:latin typeface="Consolas" panose="020B0609020204030204" pitchFamily="49" charset="0"/>
              </a:rPr>
              <a:t>        now-&gt;beneath-&gt;pre = now-&gt;pre;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now-&gt;beneath-&gt;post = now-&gt;post;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EE7EBD70-D836-F813-C0AE-11081121A2A7}"/>
              </a:ext>
            </a:extLst>
          </p:cNvPr>
          <p:cNvCxnSpPr>
            <a:cxnSpLocks/>
          </p:cNvCxnSpPr>
          <p:nvPr/>
        </p:nvCxnSpPr>
        <p:spPr>
          <a:xfrm>
            <a:off x="2796564" y="1550463"/>
            <a:ext cx="3989417" cy="745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1E3C2269-C123-87D5-8602-6A7B9FB443E7}"/>
              </a:ext>
            </a:extLst>
          </p:cNvPr>
          <p:cNvSpPr txBox="1"/>
          <p:nvPr/>
        </p:nvSpPr>
        <p:spPr>
          <a:xfrm rot="723214">
            <a:off x="4561009" y="17847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92EE2C87-7DD3-F8FB-1791-133B5A388A14}"/>
              </a:ext>
            </a:extLst>
          </p:cNvPr>
          <p:cNvCxnSpPr>
            <a:cxnSpLocks/>
          </p:cNvCxnSpPr>
          <p:nvPr/>
        </p:nvCxnSpPr>
        <p:spPr>
          <a:xfrm>
            <a:off x="4330051" y="1550463"/>
            <a:ext cx="5957679" cy="9393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2F4B3407-30DB-33D5-F340-1DF9F2EF5C64}"/>
              </a:ext>
            </a:extLst>
          </p:cNvPr>
          <p:cNvSpPr txBox="1"/>
          <p:nvPr/>
        </p:nvSpPr>
        <p:spPr>
          <a:xfrm rot="467943">
            <a:off x="6214386" y="17615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890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now.pre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  <a:stCxn id="11" idx="3"/>
          </p:cNvCxnSpPr>
          <p:nvPr/>
        </p:nvCxnSpPr>
        <p:spPr>
          <a:xfrm flipH="1" flipV="1">
            <a:off x="2820065" y="1703553"/>
            <a:ext cx="3995291" cy="78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566527">
            <a:off x="3799082" y="1826277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now.post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</p:cNvCxnSpPr>
          <p:nvPr/>
        </p:nvCxnSpPr>
        <p:spPr>
          <a:xfrm flipH="1" flipV="1">
            <a:off x="4279243" y="1399564"/>
            <a:ext cx="6008487" cy="896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557710">
            <a:off x="7903377" y="1851538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714629" y="348769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28E5E004-EF77-104A-52F5-CBA96F706073}"/>
              </a:ext>
            </a:extLst>
          </p:cNvPr>
          <p:cNvCxnSpPr>
            <a:cxnSpLocks/>
          </p:cNvCxnSpPr>
          <p:nvPr/>
        </p:nvCxnSpPr>
        <p:spPr>
          <a:xfrm>
            <a:off x="2796564" y="1550463"/>
            <a:ext cx="3989417" cy="745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EFBB38ED-ABAF-327C-9E60-222695E8EA73}"/>
              </a:ext>
            </a:extLst>
          </p:cNvPr>
          <p:cNvSpPr txBox="1"/>
          <p:nvPr/>
        </p:nvSpPr>
        <p:spPr>
          <a:xfrm rot="723214">
            <a:off x="4561009" y="17847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D66FD700-187D-60DF-C59E-B61D42C69CB6}"/>
              </a:ext>
            </a:extLst>
          </p:cNvPr>
          <p:cNvCxnSpPr>
            <a:cxnSpLocks/>
            <a:stCxn id="44" idx="3"/>
            <a:endCxn id="61" idx="1"/>
          </p:cNvCxnSpPr>
          <p:nvPr/>
        </p:nvCxnSpPr>
        <p:spPr>
          <a:xfrm>
            <a:off x="4330051" y="1550463"/>
            <a:ext cx="5957679" cy="9393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2FA703CE-CB31-3C1C-4971-A38841578A75}"/>
              </a:ext>
            </a:extLst>
          </p:cNvPr>
          <p:cNvSpPr txBox="1"/>
          <p:nvPr/>
        </p:nvSpPr>
        <p:spPr>
          <a:xfrm rot="467943">
            <a:off x="6214386" y="17615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0DBF8C3-E237-9DAA-935E-CD629FD707CD}"/>
              </a:ext>
            </a:extLst>
          </p:cNvPr>
          <p:cNvSpPr txBox="1"/>
          <p:nvPr/>
        </p:nvSpPr>
        <p:spPr>
          <a:xfrm>
            <a:off x="4510742" y="5029042"/>
            <a:ext cx="60948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       now-&gt;pre-&gt;post = now-&gt;beneath;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now-&gt;post-&gt;pre = now-&gt;beneath;</a:t>
            </a:r>
            <a:br>
              <a:rPr lang="en-US" altLang="zh-CN" b="0" dirty="0"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effectLst/>
                <a:latin typeface="Consolas" panose="020B0609020204030204" pitchFamily="49" charset="0"/>
              </a:rPr>
              <a:t>        now-&gt;beneath-&gt;pre = now-&gt;pre;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now-&gt;beneath-&gt;post = now-&gt;post;</a:t>
            </a:r>
          </a:p>
        </p:txBody>
      </p:sp>
    </p:spTree>
    <p:extLst>
      <p:ext uri="{BB962C8B-B14F-4D97-AF65-F5344CB8AC3E}">
        <p14:creationId xmlns:p14="http://schemas.microsoft.com/office/powerpoint/2010/main" val="393592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now.pre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  <a:stCxn id="11" idx="3"/>
          </p:cNvCxnSpPr>
          <p:nvPr/>
        </p:nvCxnSpPr>
        <p:spPr>
          <a:xfrm flipH="1" flipV="1">
            <a:off x="2820065" y="1703553"/>
            <a:ext cx="3995291" cy="78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566527">
            <a:off x="3799082" y="1826277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714629" y="348769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28E5E004-EF77-104A-52F5-CBA96F706073}"/>
              </a:ext>
            </a:extLst>
          </p:cNvPr>
          <p:cNvCxnSpPr>
            <a:cxnSpLocks/>
          </p:cNvCxnSpPr>
          <p:nvPr/>
        </p:nvCxnSpPr>
        <p:spPr>
          <a:xfrm>
            <a:off x="2796564" y="1550463"/>
            <a:ext cx="3989417" cy="745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EFBB38ED-ABAF-327C-9E60-222695E8EA73}"/>
              </a:ext>
            </a:extLst>
          </p:cNvPr>
          <p:cNvSpPr txBox="1"/>
          <p:nvPr/>
        </p:nvSpPr>
        <p:spPr>
          <a:xfrm rot="723214">
            <a:off x="4561009" y="17847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297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now.pre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  <a:stCxn id="11" idx="3"/>
          </p:cNvCxnSpPr>
          <p:nvPr/>
        </p:nvCxnSpPr>
        <p:spPr>
          <a:xfrm flipH="1" flipV="1">
            <a:off x="2820065" y="1703553"/>
            <a:ext cx="3995291" cy="78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566527">
            <a:off x="3799082" y="1826277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714629" y="348769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28E5E004-EF77-104A-52F5-CBA96F706073}"/>
              </a:ext>
            </a:extLst>
          </p:cNvPr>
          <p:cNvCxnSpPr>
            <a:cxnSpLocks/>
          </p:cNvCxnSpPr>
          <p:nvPr/>
        </p:nvCxnSpPr>
        <p:spPr>
          <a:xfrm>
            <a:off x="2796564" y="1550463"/>
            <a:ext cx="3989417" cy="745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EFBB38ED-ABAF-327C-9E60-222695E8EA73}"/>
              </a:ext>
            </a:extLst>
          </p:cNvPr>
          <p:cNvSpPr txBox="1"/>
          <p:nvPr/>
        </p:nvSpPr>
        <p:spPr>
          <a:xfrm rot="723214">
            <a:off x="4561009" y="17847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92BF27E-4D28-9B55-2680-16B0D8F9E93C}"/>
              </a:ext>
            </a:extLst>
          </p:cNvPr>
          <p:cNvSpPr txBox="1"/>
          <p:nvPr/>
        </p:nvSpPr>
        <p:spPr>
          <a:xfrm>
            <a:off x="4510742" y="5029042"/>
            <a:ext cx="60948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        if (now-&gt;pre != NULL)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            now-&gt;pre-&gt;post = now-&gt;beneath;</a:t>
            </a:r>
          </a:p>
          <a:p>
            <a:endParaRPr lang="en-US" altLang="zh-CN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        if (now-&gt;post != NULL)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            now-&gt;post-&gt;pre = now-&gt;beneath;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……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823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now.pre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  <a:stCxn id="11" idx="3"/>
          </p:cNvCxnSpPr>
          <p:nvPr/>
        </p:nvCxnSpPr>
        <p:spPr>
          <a:xfrm flipH="1" flipV="1">
            <a:off x="2820065" y="1703553"/>
            <a:ext cx="3995291" cy="78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566527">
            <a:off x="3799082" y="1826277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now.post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</p:cNvCxnSpPr>
          <p:nvPr/>
        </p:nvCxnSpPr>
        <p:spPr>
          <a:xfrm flipH="1" flipV="1">
            <a:off x="4279243" y="1399564"/>
            <a:ext cx="6008487" cy="896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557710">
            <a:off x="7903377" y="1851538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714629" y="348769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28E5E004-EF77-104A-52F5-CBA96F706073}"/>
              </a:ext>
            </a:extLst>
          </p:cNvPr>
          <p:cNvCxnSpPr>
            <a:cxnSpLocks/>
          </p:cNvCxnSpPr>
          <p:nvPr/>
        </p:nvCxnSpPr>
        <p:spPr>
          <a:xfrm>
            <a:off x="2796564" y="1550463"/>
            <a:ext cx="3989417" cy="745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EFBB38ED-ABAF-327C-9E60-222695E8EA73}"/>
              </a:ext>
            </a:extLst>
          </p:cNvPr>
          <p:cNvSpPr txBox="1"/>
          <p:nvPr/>
        </p:nvSpPr>
        <p:spPr>
          <a:xfrm rot="723214">
            <a:off x="4561009" y="17847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D66FD700-187D-60DF-C59E-B61D42C69CB6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4107148" y="1530882"/>
            <a:ext cx="6180582" cy="958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2FA703CE-CB31-3C1C-4971-A38841578A75}"/>
              </a:ext>
            </a:extLst>
          </p:cNvPr>
          <p:cNvSpPr txBox="1"/>
          <p:nvPr/>
        </p:nvSpPr>
        <p:spPr>
          <a:xfrm rot="467943">
            <a:off x="6214386" y="17615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056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单向链表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907769" y="1628749"/>
            <a:ext cx="2004397" cy="20043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/>
          <p:nvPr/>
        </p:nvCxnSpPr>
        <p:spPr>
          <a:xfrm>
            <a:off x="2611155" y="2644193"/>
            <a:ext cx="1167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089A92F-7D76-C9BD-0964-215150E26CD2}"/>
              </a:ext>
            </a:extLst>
          </p:cNvPr>
          <p:cNvSpPr txBox="1"/>
          <p:nvPr/>
        </p:nvSpPr>
        <p:spPr>
          <a:xfrm>
            <a:off x="2851480" y="2261616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POST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5D9EC1D-4B8B-13AB-1031-7376977DD9B2}"/>
              </a:ext>
            </a:extLst>
          </p:cNvPr>
          <p:cNvSpPr txBox="1"/>
          <p:nvPr/>
        </p:nvSpPr>
        <p:spPr>
          <a:xfrm>
            <a:off x="1550040" y="4213807"/>
            <a:ext cx="841892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struct Letter *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newLetter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(char input)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struct Letter *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malloc(</a:t>
            </a:r>
            <a:r>
              <a:rPr lang="en-US" altLang="zh-CN" b="1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(struct Letter));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currentInput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input;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 = NULL;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return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7C3559D-BFB8-E46B-60C2-88A86E33F628}"/>
              </a:ext>
            </a:extLst>
          </p:cNvPr>
          <p:cNvSpPr txBox="1"/>
          <p:nvPr/>
        </p:nvSpPr>
        <p:spPr>
          <a:xfrm>
            <a:off x="6292520" y="1951673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struct Letter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char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currentInput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struct Letter *post;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413998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now.pre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  <a:stCxn id="11" idx="3"/>
          </p:cNvCxnSpPr>
          <p:nvPr/>
        </p:nvCxnSpPr>
        <p:spPr>
          <a:xfrm flipH="1" flipV="1">
            <a:off x="2820065" y="1703553"/>
            <a:ext cx="3995291" cy="78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566527">
            <a:off x="3799082" y="1826277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now.post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</p:cNvCxnSpPr>
          <p:nvPr/>
        </p:nvCxnSpPr>
        <p:spPr>
          <a:xfrm flipH="1" flipV="1">
            <a:off x="4279243" y="1399564"/>
            <a:ext cx="6008487" cy="896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557710">
            <a:off x="7903377" y="1851538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714629" y="348769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28E5E004-EF77-104A-52F5-CBA96F706073}"/>
              </a:ext>
            </a:extLst>
          </p:cNvPr>
          <p:cNvCxnSpPr>
            <a:cxnSpLocks/>
          </p:cNvCxnSpPr>
          <p:nvPr/>
        </p:nvCxnSpPr>
        <p:spPr>
          <a:xfrm>
            <a:off x="2796564" y="1550463"/>
            <a:ext cx="3989417" cy="745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EFBB38ED-ABAF-327C-9E60-222695E8EA73}"/>
              </a:ext>
            </a:extLst>
          </p:cNvPr>
          <p:cNvSpPr txBox="1"/>
          <p:nvPr/>
        </p:nvSpPr>
        <p:spPr>
          <a:xfrm rot="723214">
            <a:off x="4561009" y="17847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D66FD700-187D-60DF-C59E-B61D42C69CB6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4107148" y="1530882"/>
            <a:ext cx="6180582" cy="958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2FA703CE-CB31-3C1C-4971-A38841578A75}"/>
              </a:ext>
            </a:extLst>
          </p:cNvPr>
          <p:cNvSpPr txBox="1"/>
          <p:nvPr/>
        </p:nvSpPr>
        <p:spPr>
          <a:xfrm rot="467943">
            <a:off x="6214386" y="17615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4044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now.pre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477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  <a:stCxn id="11" idx="3"/>
            <a:endCxn id="61" idx="1"/>
          </p:cNvCxnSpPr>
          <p:nvPr/>
        </p:nvCxnSpPr>
        <p:spPr>
          <a:xfrm flipV="1">
            <a:off x="6815356" y="2489819"/>
            <a:ext cx="3472374" cy="1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>
            <a:off x="8250594" y="250101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50"/>
                </a:solidFill>
              </a:rPr>
              <a:t>POST</a:t>
            </a:r>
            <a:endParaRPr lang="zh-CN" altLang="en-US" sz="1400" b="1" dirty="0">
              <a:solidFill>
                <a:srgbClr val="00B05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now.post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</p:cNvCxnSpPr>
          <p:nvPr/>
        </p:nvCxnSpPr>
        <p:spPr>
          <a:xfrm flipH="1">
            <a:off x="6785981" y="2378371"/>
            <a:ext cx="3487062" cy="2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>
            <a:off x="7068001" y="2125857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50"/>
                </a:solidFill>
              </a:rPr>
              <a:t>PREV</a:t>
            </a:r>
            <a:endParaRPr lang="zh-CN" altLang="en-US" sz="1400" b="1" dirty="0">
              <a:solidFill>
                <a:srgbClr val="00B05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714629" y="348769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28E5E004-EF77-104A-52F5-CBA96F706073}"/>
              </a:ext>
            </a:extLst>
          </p:cNvPr>
          <p:cNvCxnSpPr>
            <a:cxnSpLocks/>
          </p:cNvCxnSpPr>
          <p:nvPr/>
        </p:nvCxnSpPr>
        <p:spPr>
          <a:xfrm>
            <a:off x="2796564" y="1550463"/>
            <a:ext cx="3989417" cy="745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EFBB38ED-ABAF-327C-9E60-222695E8EA73}"/>
              </a:ext>
            </a:extLst>
          </p:cNvPr>
          <p:cNvSpPr txBox="1"/>
          <p:nvPr/>
        </p:nvSpPr>
        <p:spPr>
          <a:xfrm rot="723214">
            <a:off x="4561009" y="17847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D66FD700-187D-60DF-C59E-B61D42C69CB6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4107148" y="1530882"/>
            <a:ext cx="6180582" cy="958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2FA703CE-CB31-3C1C-4971-A38841578A75}"/>
              </a:ext>
            </a:extLst>
          </p:cNvPr>
          <p:cNvSpPr txBox="1"/>
          <p:nvPr/>
        </p:nvSpPr>
        <p:spPr>
          <a:xfrm rot="467943">
            <a:off x="6214386" y="17615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FFA14E8-A27C-3BE5-18BE-5CD3541A10EB}"/>
              </a:ext>
            </a:extLst>
          </p:cNvPr>
          <p:cNvSpPr txBox="1"/>
          <p:nvPr/>
        </p:nvSpPr>
        <p:spPr>
          <a:xfrm>
            <a:off x="5258367" y="4815520"/>
            <a:ext cx="60948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effectLst/>
                <a:latin typeface="Consolas" panose="020B0609020204030204" pitchFamily="49" charset="0"/>
              </a:rPr>
              <a:t>如果没牌了，移除空牌堆。</a:t>
            </a:r>
          </a:p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if (now-&gt;pre != NULL)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now-&gt;pre-&gt;post = now-&gt;post;</a:t>
            </a:r>
          </a:p>
          <a:p>
            <a:br>
              <a:rPr lang="en-US" altLang="zh-CN" b="0" dirty="0"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effectLst/>
                <a:latin typeface="Consolas" panose="020B0609020204030204" pitchFamily="49" charset="0"/>
              </a:rPr>
              <a:t>        if (now-&gt;post != NULL)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now-&gt;post-&gt;pre = now-&gt;pre;</a:t>
            </a:r>
          </a:p>
        </p:txBody>
      </p:sp>
    </p:spTree>
    <p:extLst>
      <p:ext uri="{BB962C8B-B14F-4D97-AF65-F5344CB8AC3E}">
        <p14:creationId xmlns:p14="http://schemas.microsoft.com/office/powerpoint/2010/main" val="410700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now.pre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1844745" y="253812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330051" y="253812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73880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  <a:stCxn id="45" idx="1"/>
            <a:endCxn id="11" idx="3"/>
          </p:cNvCxnSpPr>
          <p:nvPr/>
        </p:nvCxnSpPr>
        <p:spPr>
          <a:xfrm flipH="1" flipV="1">
            <a:off x="6815356" y="2491682"/>
            <a:ext cx="850479" cy="831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>
            <a:off x="6809483" y="2384742"/>
            <a:ext cx="830352" cy="813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2656963">
            <a:off x="7009974" y="2570899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 rot="2817812">
            <a:off x="6785888" y="283728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BENEATH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now.post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  <a:stCxn id="61" idx="1"/>
            <a:endCxn id="45" idx="3"/>
          </p:cNvCxnSpPr>
          <p:nvPr/>
        </p:nvCxnSpPr>
        <p:spPr>
          <a:xfrm flipH="1">
            <a:off x="9425882" y="2489819"/>
            <a:ext cx="861848" cy="833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FF55EF4-DC26-1B6B-87E3-178A5668F3EE}"/>
              </a:ext>
            </a:extLst>
          </p:cNvPr>
          <p:cNvCxnSpPr>
            <a:cxnSpLocks/>
          </p:cNvCxnSpPr>
          <p:nvPr/>
        </p:nvCxnSpPr>
        <p:spPr>
          <a:xfrm flipV="1">
            <a:off x="9425882" y="2359913"/>
            <a:ext cx="855975" cy="828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4D3EE6E-C857-16C1-A888-F32C3A7BCA32}"/>
              </a:ext>
            </a:extLst>
          </p:cNvPr>
          <p:cNvSpPr txBox="1"/>
          <p:nvPr/>
        </p:nvSpPr>
        <p:spPr>
          <a:xfrm rot="19225388">
            <a:off x="9402318" y="25106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19031941">
            <a:off x="9622376" y="28518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714629" y="372255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F075DE6-A35F-0F1B-C2ED-25820F39D6D2}"/>
              </a:ext>
            </a:extLst>
          </p:cNvPr>
          <p:cNvSpPr txBox="1"/>
          <p:nvPr/>
        </p:nvSpPr>
        <p:spPr>
          <a:xfrm>
            <a:off x="5258367" y="5450996"/>
            <a:ext cx="60948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now-&gt;pre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-&gt;pre;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now-&gt;post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now-&gt;beneath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;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1CB7EEB7-DA74-50C2-ABCA-6260F3A4F002}"/>
              </a:ext>
            </a:extLst>
          </p:cNvPr>
          <p:cNvCxnSpPr>
            <a:cxnSpLocks/>
          </p:cNvCxnSpPr>
          <p:nvPr/>
        </p:nvCxnSpPr>
        <p:spPr>
          <a:xfrm>
            <a:off x="2796564" y="1550463"/>
            <a:ext cx="3989417" cy="745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3CF38794-8F81-2F53-565D-98E7F7AF4854}"/>
              </a:ext>
            </a:extLst>
          </p:cNvPr>
          <p:cNvSpPr txBox="1"/>
          <p:nvPr/>
        </p:nvSpPr>
        <p:spPr>
          <a:xfrm rot="723214">
            <a:off x="4561009" y="17847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F8A09CC0-2093-2A12-D486-F6FD6421F72E}"/>
              </a:ext>
            </a:extLst>
          </p:cNvPr>
          <p:cNvCxnSpPr>
            <a:cxnSpLocks/>
          </p:cNvCxnSpPr>
          <p:nvPr/>
        </p:nvCxnSpPr>
        <p:spPr>
          <a:xfrm>
            <a:off x="4330051" y="1550463"/>
            <a:ext cx="5957679" cy="9393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2D6B1371-364C-4250-9391-31CB99E68E4E}"/>
              </a:ext>
            </a:extLst>
          </p:cNvPr>
          <p:cNvSpPr txBox="1"/>
          <p:nvPr/>
        </p:nvSpPr>
        <p:spPr>
          <a:xfrm rot="467943">
            <a:off x="6214386" y="17615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659819"/>
      </p:ext>
    </p:extLst>
  </p:cSld>
  <p:clrMapOvr>
    <a:masterClrMapping/>
  </p:clrMapOvr>
  <p:transition spd="slow">
    <p:cover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now.pre</a:t>
            </a:r>
            <a:endParaRPr lang="zh-CN" alt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1844745" y="1550463"/>
            <a:ext cx="975321" cy="997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421059" y="2547797"/>
            <a:ext cx="8843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281014" y="1429921"/>
            <a:ext cx="1024358" cy="1039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76348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 rot="18909711">
            <a:off x="1970167" y="171410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50"/>
                </a:solidFill>
              </a:rPr>
              <a:t>PREV</a:t>
            </a:r>
            <a:endParaRPr lang="zh-CN" altLang="en-US" sz="1400" b="1" dirty="0">
              <a:solidFill>
                <a:srgbClr val="00B05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 rot="2639743">
            <a:off x="4614132" y="174806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50"/>
                </a:solidFill>
              </a:rPr>
              <a:t>POST</a:t>
            </a:r>
            <a:endParaRPr lang="zh-CN" altLang="en-US" sz="1400" b="1" dirty="0">
              <a:solidFill>
                <a:srgbClr val="00B05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18420" y="2541076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  <a:stCxn id="45" idx="1"/>
            <a:endCxn id="11" idx="3"/>
          </p:cNvCxnSpPr>
          <p:nvPr/>
        </p:nvCxnSpPr>
        <p:spPr>
          <a:xfrm flipH="1" flipV="1">
            <a:off x="6815356" y="2491682"/>
            <a:ext cx="850479" cy="831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>
            <a:off x="6809483" y="2384742"/>
            <a:ext cx="830352" cy="813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2656963">
            <a:off x="7009974" y="2570899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 rot="2817812">
            <a:off x="6785888" y="283728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50"/>
                </a:solidFill>
              </a:rPr>
              <a:t>BENEATH</a:t>
            </a:r>
            <a:endParaRPr lang="zh-CN" altLang="en-US" sz="1400" b="1" dirty="0">
              <a:solidFill>
                <a:srgbClr val="00B05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M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  <a:stCxn id="61" idx="1"/>
            <a:endCxn id="45" idx="3"/>
          </p:cNvCxnSpPr>
          <p:nvPr/>
        </p:nvCxnSpPr>
        <p:spPr>
          <a:xfrm flipH="1">
            <a:off x="9425882" y="2489819"/>
            <a:ext cx="861848" cy="833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FF55EF4-DC26-1B6B-87E3-178A5668F3EE}"/>
              </a:ext>
            </a:extLst>
          </p:cNvPr>
          <p:cNvCxnSpPr>
            <a:cxnSpLocks/>
          </p:cNvCxnSpPr>
          <p:nvPr/>
        </p:nvCxnSpPr>
        <p:spPr>
          <a:xfrm flipV="1">
            <a:off x="9425882" y="2359913"/>
            <a:ext cx="855975" cy="828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4D3EE6E-C857-16C1-A888-F32C3A7BCA32}"/>
              </a:ext>
            </a:extLst>
          </p:cNvPr>
          <p:cNvSpPr txBox="1"/>
          <p:nvPr/>
        </p:nvSpPr>
        <p:spPr>
          <a:xfrm rot="19225388">
            <a:off x="9402318" y="25106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19031941">
            <a:off x="9622376" y="28518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4E8CE23-81F3-5535-6305-39834FA12B97}"/>
              </a:ext>
            </a:extLst>
          </p:cNvPr>
          <p:cNvSpPr txBox="1"/>
          <p:nvPr/>
        </p:nvSpPr>
        <p:spPr>
          <a:xfrm>
            <a:off x="5258367" y="5450996"/>
            <a:ext cx="60948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now-&gt;pre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-&gt;pre;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now-&gt;post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now-&gt;beneath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;</a:t>
            </a:r>
          </a:p>
        </p:txBody>
      </p: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2A975E93-0E95-4A5C-CE47-793636804AF9}"/>
              </a:ext>
            </a:extLst>
          </p:cNvPr>
          <p:cNvCxnSpPr>
            <a:cxnSpLocks/>
          </p:cNvCxnSpPr>
          <p:nvPr/>
        </p:nvCxnSpPr>
        <p:spPr>
          <a:xfrm flipH="1">
            <a:off x="1844745" y="253812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D625BD96-4CB0-FD1A-8EB6-FFB4A7A918C6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73">
            <a:extLst>
              <a:ext uri="{FF2B5EF4-FFF2-40B4-BE49-F238E27FC236}">
                <a16:creationId xmlns:a16="http://schemas.microsoft.com/office/drawing/2014/main" id="{943B0CD7-6636-8FAA-A9B1-3FF86283E12E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9C728F13-F287-4374-76F5-C48E3C02EF73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74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400" dirty="0" err="1">
                <a:solidFill>
                  <a:srgbClr val="FF0000"/>
                </a:solidFill>
                <a:latin typeface="Consolas" panose="020B0609020204030204" pitchFamily="49" charset="0"/>
              </a:rPr>
              <a:t>preCard.post</a:t>
            </a:r>
            <a:endParaRPr lang="zh-CN" altLang="en-US" sz="14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1844745" y="1550463"/>
            <a:ext cx="975321" cy="997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1844745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4421059" y="2547797"/>
            <a:ext cx="8843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281014" y="1429921"/>
            <a:ext cx="1024358" cy="1039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6060364" y="2614793"/>
            <a:ext cx="0" cy="525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2056260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 rot="18909711">
            <a:off x="1970167" y="171410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 rot="2639743">
            <a:off x="4614132" y="174806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4518420" y="2541076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  <a:stCxn id="45" idx="1"/>
            <a:endCxn id="11" idx="3"/>
          </p:cNvCxnSpPr>
          <p:nvPr/>
        </p:nvCxnSpPr>
        <p:spPr>
          <a:xfrm flipH="1" flipV="1">
            <a:off x="6815356" y="2460905"/>
            <a:ext cx="850479" cy="862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>
            <a:off x="6809483" y="2384742"/>
            <a:ext cx="830352" cy="813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2656963">
            <a:off x="7009974" y="2570899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 rot="2817812">
            <a:off x="6785888" y="283728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BENEATH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M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  <a:stCxn id="61" idx="1"/>
            <a:endCxn id="45" idx="3"/>
          </p:cNvCxnSpPr>
          <p:nvPr/>
        </p:nvCxnSpPr>
        <p:spPr>
          <a:xfrm flipH="1">
            <a:off x="9425882" y="2489819"/>
            <a:ext cx="861848" cy="833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FF55EF4-DC26-1B6B-87E3-178A5668F3EE}"/>
              </a:ext>
            </a:extLst>
          </p:cNvPr>
          <p:cNvCxnSpPr>
            <a:cxnSpLocks/>
          </p:cNvCxnSpPr>
          <p:nvPr/>
        </p:nvCxnSpPr>
        <p:spPr>
          <a:xfrm flipV="1">
            <a:off x="9425882" y="2359913"/>
            <a:ext cx="855975" cy="828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4D3EE6E-C857-16C1-A888-F32C3A7BCA32}"/>
              </a:ext>
            </a:extLst>
          </p:cNvPr>
          <p:cNvSpPr txBox="1"/>
          <p:nvPr/>
        </p:nvSpPr>
        <p:spPr>
          <a:xfrm rot="19225388">
            <a:off x="9402318" y="25106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19031941">
            <a:off x="9622376" y="28518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DD0E54-C449-C57B-FE22-BA62F37490E8}"/>
              </a:ext>
            </a:extLst>
          </p:cNvPr>
          <p:cNvSpPr txBox="1"/>
          <p:nvPr/>
        </p:nvSpPr>
        <p:spPr>
          <a:xfrm>
            <a:off x="5644730" y="5123881"/>
            <a:ext cx="60948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-&gt;pre-&gt;post = now;         </a:t>
            </a:r>
          </a:p>
          <a:p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-&gt;post-&gt;pre = now;</a:t>
            </a:r>
          </a:p>
          <a:p>
            <a:br>
              <a:rPr lang="en-US" altLang="zh-CN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405FA6ED-9B20-207D-F2AC-6C66601F9500}"/>
              </a:ext>
            </a:extLst>
          </p:cNvPr>
          <p:cNvCxnSpPr>
            <a:cxnSpLocks/>
          </p:cNvCxnSpPr>
          <p:nvPr/>
        </p:nvCxnSpPr>
        <p:spPr>
          <a:xfrm flipH="1">
            <a:off x="1844745" y="253812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4B3B0825-D58B-99D8-87DB-6ED2E1608ED2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40EA9381-CBEC-8492-8647-A2D6EEDE447E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EF083D4-EE24-CE33-950E-4B70901B85C8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36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400" dirty="0" err="1">
                <a:solidFill>
                  <a:srgbClr val="FF0000"/>
                </a:solidFill>
                <a:latin typeface="Consolas" panose="020B0609020204030204" pitchFamily="49" charset="0"/>
              </a:rPr>
              <a:t>preCard.post</a:t>
            </a:r>
            <a:endParaRPr lang="zh-CN" altLang="en-US" sz="14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1844745" y="1550463"/>
            <a:ext cx="975321" cy="997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 flipV="1">
            <a:off x="1844745" y="1429921"/>
            <a:ext cx="975321" cy="1039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  <a:endCxn id="44" idx="3"/>
          </p:cNvCxnSpPr>
          <p:nvPr/>
        </p:nvCxnSpPr>
        <p:spPr>
          <a:xfrm flipH="1" flipV="1">
            <a:off x="4330051" y="1550463"/>
            <a:ext cx="975321" cy="997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281014" y="1429921"/>
            <a:ext cx="1024358" cy="1039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14793"/>
            <a:ext cx="0" cy="525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 rot="18774178">
            <a:off x="1880422" y="1755256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50"/>
                </a:solidFill>
              </a:rPr>
              <a:t>POST</a:t>
            </a:r>
            <a:endParaRPr lang="zh-CN" altLang="en-US" sz="1400" b="1" dirty="0">
              <a:solidFill>
                <a:srgbClr val="00B05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 rot="18689729">
            <a:off x="2114036" y="1967406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 rot="2639743">
            <a:off x="4614132" y="174806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 rot="2560349">
            <a:off x="4391615" y="2032090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50"/>
                </a:solidFill>
              </a:rPr>
              <a:t>PREV</a:t>
            </a:r>
            <a:endParaRPr lang="zh-CN" altLang="en-US" sz="1400" b="1" dirty="0">
              <a:solidFill>
                <a:srgbClr val="00B05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  <a:stCxn id="45" idx="1"/>
            <a:endCxn id="11" idx="3"/>
          </p:cNvCxnSpPr>
          <p:nvPr/>
        </p:nvCxnSpPr>
        <p:spPr>
          <a:xfrm flipH="1" flipV="1">
            <a:off x="6815356" y="2460905"/>
            <a:ext cx="850479" cy="862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>
            <a:off x="6809483" y="2384742"/>
            <a:ext cx="830352" cy="813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2656963">
            <a:off x="7009974" y="2570899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 rot="2817812">
            <a:off x="6785888" y="283728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BENEATH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M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  <a:stCxn id="61" idx="1"/>
            <a:endCxn id="45" idx="3"/>
          </p:cNvCxnSpPr>
          <p:nvPr/>
        </p:nvCxnSpPr>
        <p:spPr>
          <a:xfrm flipH="1">
            <a:off x="9425882" y="2489819"/>
            <a:ext cx="861848" cy="833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FF55EF4-DC26-1B6B-87E3-178A5668F3EE}"/>
              </a:ext>
            </a:extLst>
          </p:cNvPr>
          <p:cNvCxnSpPr>
            <a:cxnSpLocks/>
          </p:cNvCxnSpPr>
          <p:nvPr/>
        </p:nvCxnSpPr>
        <p:spPr>
          <a:xfrm flipV="1">
            <a:off x="9425882" y="2359913"/>
            <a:ext cx="855975" cy="828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4D3EE6E-C857-16C1-A888-F32C3A7BCA32}"/>
              </a:ext>
            </a:extLst>
          </p:cNvPr>
          <p:cNvSpPr txBox="1"/>
          <p:nvPr/>
        </p:nvSpPr>
        <p:spPr>
          <a:xfrm rot="19225388">
            <a:off x="9402318" y="25106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19031941">
            <a:off x="9622376" y="28518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DD0E54-C449-C57B-FE22-BA62F37490E8}"/>
              </a:ext>
            </a:extLst>
          </p:cNvPr>
          <p:cNvSpPr txBox="1"/>
          <p:nvPr/>
        </p:nvSpPr>
        <p:spPr>
          <a:xfrm>
            <a:off x="5644730" y="5123881"/>
            <a:ext cx="60948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-&gt;pre-&gt;post = now;         </a:t>
            </a:r>
          </a:p>
          <a:p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-&gt;post-&gt;pre = now;</a:t>
            </a:r>
          </a:p>
          <a:p>
            <a:br>
              <a:rPr lang="en-US" altLang="zh-CN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53AAD095-01CD-B176-1868-969457095771}"/>
              </a:ext>
            </a:extLst>
          </p:cNvPr>
          <p:cNvCxnSpPr>
            <a:cxnSpLocks/>
          </p:cNvCxnSpPr>
          <p:nvPr/>
        </p:nvCxnSpPr>
        <p:spPr>
          <a:xfrm flipH="1">
            <a:off x="1844745" y="253812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E3081702-6730-4AF4-E702-AF3F951E62BF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D7291454-3DE1-D53C-BEB0-C4F81F754767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58FE004-C740-9478-1DF2-F3CD0FE8A1DF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669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preCard.pre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400" dirty="0" err="1">
                <a:solidFill>
                  <a:srgbClr val="FF0000"/>
                </a:solidFill>
                <a:latin typeface="Consolas" panose="020B0609020204030204" pitchFamily="49" charset="0"/>
              </a:rPr>
              <a:t>preCard.post</a:t>
            </a:r>
            <a:endParaRPr lang="zh-CN" altLang="en-US" sz="14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1844745" y="1550463"/>
            <a:ext cx="975321" cy="997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 flipV="1">
            <a:off x="1844745" y="1429921"/>
            <a:ext cx="975321" cy="1039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  <a:endCxn id="44" idx="3"/>
          </p:cNvCxnSpPr>
          <p:nvPr/>
        </p:nvCxnSpPr>
        <p:spPr>
          <a:xfrm flipH="1" flipV="1">
            <a:off x="4330051" y="1550463"/>
            <a:ext cx="975321" cy="997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281014" y="1429921"/>
            <a:ext cx="1024358" cy="1039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14793"/>
            <a:ext cx="0" cy="525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 rot="18774178">
            <a:off x="1880422" y="1755256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 rot="18689729">
            <a:off x="2114036" y="1967406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 rot="2639743">
            <a:off x="4614132" y="174806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 rot="2560349">
            <a:off x="4391615" y="2032090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  <a:stCxn id="45" idx="1"/>
            <a:endCxn id="11" idx="3"/>
          </p:cNvCxnSpPr>
          <p:nvPr/>
        </p:nvCxnSpPr>
        <p:spPr>
          <a:xfrm flipH="1" flipV="1">
            <a:off x="6815356" y="2460905"/>
            <a:ext cx="850479" cy="862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>
            <a:off x="6809483" y="2384742"/>
            <a:ext cx="830352" cy="813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2656963">
            <a:off x="7009974" y="2570899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 rot="2817812">
            <a:off x="6785888" y="283728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BENEATH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M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  <a:stCxn id="61" idx="1"/>
            <a:endCxn id="45" idx="3"/>
          </p:cNvCxnSpPr>
          <p:nvPr/>
        </p:nvCxnSpPr>
        <p:spPr>
          <a:xfrm flipH="1">
            <a:off x="9425882" y="2489819"/>
            <a:ext cx="861848" cy="833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FF55EF4-DC26-1B6B-87E3-178A5668F3EE}"/>
              </a:ext>
            </a:extLst>
          </p:cNvPr>
          <p:cNvCxnSpPr>
            <a:cxnSpLocks/>
          </p:cNvCxnSpPr>
          <p:nvPr/>
        </p:nvCxnSpPr>
        <p:spPr>
          <a:xfrm flipV="1">
            <a:off x="9425882" y="2359913"/>
            <a:ext cx="855975" cy="828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4D3EE6E-C857-16C1-A888-F32C3A7BCA32}"/>
              </a:ext>
            </a:extLst>
          </p:cNvPr>
          <p:cNvSpPr txBox="1"/>
          <p:nvPr/>
        </p:nvSpPr>
        <p:spPr>
          <a:xfrm rot="19225388">
            <a:off x="9402318" y="25106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19031941">
            <a:off x="9622376" y="28518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DD0E54-C449-C57B-FE22-BA62F37490E8}"/>
              </a:ext>
            </a:extLst>
          </p:cNvPr>
          <p:cNvSpPr txBox="1"/>
          <p:nvPr/>
        </p:nvSpPr>
        <p:spPr>
          <a:xfrm>
            <a:off x="6783481" y="5306041"/>
            <a:ext cx="60948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-&gt;pre = NULL;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 = NULL;</a:t>
            </a:r>
          </a:p>
          <a:p>
            <a:br>
              <a:rPr lang="en-US" altLang="zh-CN" b="0" dirty="0">
                <a:effectLst/>
                <a:latin typeface="Consolas" panose="020B0609020204030204" pitchFamily="49" charset="0"/>
              </a:rPr>
            </a:b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53AAD095-01CD-B176-1868-969457095771}"/>
              </a:ext>
            </a:extLst>
          </p:cNvPr>
          <p:cNvCxnSpPr>
            <a:cxnSpLocks/>
          </p:cNvCxnSpPr>
          <p:nvPr/>
        </p:nvCxnSpPr>
        <p:spPr>
          <a:xfrm flipH="1">
            <a:off x="1844745" y="253812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E3081702-6730-4AF4-E702-AF3F951E62BF}"/>
              </a:ext>
            </a:extLst>
          </p:cNvPr>
          <p:cNvCxnSpPr>
            <a:cxnSpLocks/>
          </p:cNvCxnSpPr>
          <p:nvPr/>
        </p:nvCxnSpPr>
        <p:spPr>
          <a:xfrm>
            <a:off x="4330051" y="24692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D7291454-3DE1-D53C-BEB0-C4F81F754767}"/>
              </a:ext>
            </a:extLst>
          </p:cNvPr>
          <p:cNvSpPr txBox="1"/>
          <p:nvPr/>
        </p:nvSpPr>
        <p:spPr>
          <a:xfrm>
            <a:off x="2065073" y="2538125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PREV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58FE004-C740-9478-1DF2-F3CD0FE8A1DF}"/>
              </a:ext>
            </a:extLst>
          </p:cNvPr>
          <p:cNvSpPr txBox="1"/>
          <p:nvPr/>
        </p:nvSpPr>
        <p:spPr>
          <a:xfrm>
            <a:off x="4565067" y="2174421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POST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9855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81883" y="2307016"/>
            <a:ext cx="156286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dirty="0" err="1"/>
              <a:t>now.pre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334760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334760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2820066" y="2307016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2440692" y="3140285"/>
            <a:ext cx="22756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preCard.beneath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2820066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5305371" y="2307016"/>
            <a:ext cx="150998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400" dirty="0" err="1">
                <a:solidFill>
                  <a:srgbClr val="FF0000"/>
                </a:solidFill>
                <a:latin typeface="Consolas" panose="020B0609020204030204" pitchFamily="49" charset="0"/>
              </a:rPr>
              <a:t>now.post</a:t>
            </a:r>
            <a:endParaRPr lang="zh-CN" altLang="en-US" sz="14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5305371" y="3140285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5305371" y="399403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1844745" y="1550463"/>
            <a:ext cx="975321" cy="997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75059" y="2676348"/>
            <a:ext cx="3477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 flipV="1">
            <a:off x="1844745" y="1429921"/>
            <a:ext cx="975321" cy="1039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  <a:endCxn id="44" idx="3"/>
          </p:cNvCxnSpPr>
          <p:nvPr/>
        </p:nvCxnSpPr>
        <p:spPr>
          <a:xfrm flipH="1" flipV="1">
            <a:off x="4330051" y="1550463"/>
            <a:ext cx="975321" cy="997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4281014" y="1429921"/>
            <a:ext cx="1024358" cy="1039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6060364" y="2614793"/>
            <a:ext cx="0" cy="525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60364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3575059" y="3509617"/>
            <a:ext cx="3477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63314" y="2676348"/>
            <a:ext cx="26439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089753" y="3538069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 rot="18774178">
            <a:off x="1880422" y="1755256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 rot="18689729">
            <a:off x="2114036" y="1967406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 rot="2639743">
            <a:off x="4614132" y="174806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 rot="2560349">
            <a:off x="4391615" y="2032090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6" y="2750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81883" y="3604366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2767188" y="2737017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2767188" y="3597618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5258368" y="2714472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5258368" y="3575073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2820066" y="1365797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7665835" y="3138422"/>
            <a:ext cx="1760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7796551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  <a:stCxn id="45" idx="1"/>
            <a:endCxn id="11" idx="3"/>
          </p:cNvCxnSpPr>
          <p:nvPr/>
        </p:nvCxnSpPr>
        <p:spPr>
          <a:xfrm flipH="1" flipV="1">
            <a:off x="6815356" y="2460905"/>
            <a:ext cx="850479" cy="862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>
            <a:off x="6809483" y="2384742"/>
            <a:ext cx="830352" cy="813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3575059" y="1735129"/>
            <a:ext cx="0" cy="571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8545859" y="3507754"/>
            <a:ext cx="5685" cy="48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2656963">
            <a:off x="7009974" y="2570899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 rot="2817812">
            <a:off x="6785888" y="2837283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2607323" y="1826284"/>
            <a:ext cx="1139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BENEATH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774954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10287730" y="2305153"/>
            <a:ext cx="15099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M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10287730" y="3138422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10287730" y="3992170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  <a:stCxn id="61" idx="1"/>
            <a:endCxn id="45" idx="3"/>
          </p:cNvCxnSpPr>
          <p:nvPr/>
        </p:nvCxnSpPr>
        <p:spPr>
          <a:xfrm flipH="1">
            <a:off x="9425882" y="2489819"/>
            <a:ext cx="861848" cy="833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FF55EF4-DC26-1B6B-87E3-178A5668F3EE}"/>
              </a:ext>
            </a:extLst>
          </p:cNvPr>
          <p:cNvCxnSpPr>
            <a:cxnSpLocks/>
          </p:cNvCxnSpPr>
          <p:nvPr/>
        </p:nvCxnSpPr>
        <p:spPr>
          <a:xfrm flipV="1">
            <a:off x="9425882" y="2359913"/>
            <a:ext cx="855975" cy="828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11042723" y="2674485"/>
            <a:ext cx="0" cy="463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11042723" y="3536206"/>
            <a:ext cx="0" cy="45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4D3EE6E-C857-16C1-A888-F32C3A7BCA32}"/>
              </a:ext>
            </a:extLst>
          </p:cNvPr>
          <p:cNvSpPr txBox="1"/>
          <p:nvPr/>
        </p:nvSpPr>
        <p:spPr>
          <a:xfrm rot="19225388">
            <a:off x="9402318" y="251060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POST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19031941">
            <a:off x="9622376" y="2851844"/>
            <a:ext cx="69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50"/>
                </a:solidFill>
              </a:rPr>
              <a:t>PREV</a:t>
            </a:r>
            <a:endParaRPr lang="zh-CN" altLang="en-US" sz="1400" dirty="0">
              <a:solidFill>
                <a:srgbClr val="00B05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10240727" y="2712609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10240727" y="3573210"/>
            <a:ext cx="1139832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DD0E54-C449-C57B-FE22-BA62F37490E8}"/>
              </a:ext>
            </a:extLst>
          </p:cNvPr>
          <p:cNvSpPr txBox="1"/>
          <p:nvPr/>
        </p:nvSpPr>
        <p:spPr>
          <a:xfrm>
            <a:off x="6783481" y="5306041"/>
            <a:ext cx="60948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-&gt;pre = NULL;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 = NULL;</a:t>
            </a:r>
          </a:p>
          <a:p>
            <a:br>
              <a:rPr lang="en-US" altLang="zh-CN" b="0" dirty="0">
                <a:effectLst/>
                <a:latin typeface="Consolas" panose="020B0609020204030204" pitchFamily="49" charset="0"/>
              </a:rPr>
            </a:b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281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6CA82196-143F-E5B9-E761-04DA586B0022}"/>
              </a:ext>
            </a:extLst>
          </p:cNvPr>
          <p:cNvGrpSpPr/>
          <p:nvPr/>
        </p:nvGrpSpPr>
        <p:grpSpPr>
          <a:xfrm>
            <a:off x="189347" y="1365797"/>
            <a:ext cx="5404465" cy="5014377"/>
            <a:chOff x="189346" y="1365797"/>
            <a:chExt cx="11859151" cy="290523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3077D0CE-01C3-7383-4CC3-68B350B11DE6}"/>
                </a:ext>
              </a:extLst>
            </p:cNvPr>
            <p:cNvSpPr txBox="1"/>
            <p:nvPr/>
          </p:nvSpPr>
          <p:spPr>
            <a:xfrm>
              <a:off x="281883" y="2307016"/>
              <a:ext cx="1562862" cy="46166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0">
                  <a:solidFill>
                    <a:srgbClr val="7285B7"/>
                  </a:solidFill>
                  <a:effectLst/>
                  <a:latin typeface="Consolas" panose="020B0609020204030204" pitchFamily="49" charset="0"/>
                </a:defRPr>
              </a:lvl1pPr>
            </a:lstStyle>
            <a:p>
              <a:r>
                <a:rPr lang="en-US" altLang="zh-CN" sz="1200" dirty="0" err="1"/>
                <a:t>preCard.pre</a:t>
              </a:r>
              <a:endParaRPr lang="zh-CN" altLang="en-US" sz="1200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1B063C70-1AF3-84A4-83DB-66CF112E5233}"/>
                </a:ext>
              </a:extLst>
            </p:cNvPr>
            <p:cNvSpPr txBox="1"/>
            <p:nvPr/>
          </p:nvSpPr>
          <p:spPr>
            <a:xfrm>
              <a:off x="334760" y="3140285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B</a:t>
              </a:r>
              <a:endParaRPr lang="zh-CN" altLang="en-US" sz="1200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8CE784F-BF18-1B04-1D89-727742D03C8E}"/>
                </a:ext>
              </a:extLst>
            </p:cNvPr>
            <p:cNvSpPr txBox="1"/>
            <p:nvPr/>
          </p:nvSpPr>
          <p:spPr>
            <a:xfrm>
              <a:off x="334760" y="3994033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C</a:t>
              </a:r>
              <a:endParaRPr lang="zh-CN" altLang="en-US" sz="1200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E828D90-D58E-76BA-D49C-83A626AD864A}"/>
                </a:ext>
              </a:extLst>
            </p:cNvPr>
            <p:cNvSpPr txBox="1"/>
            <p:nvPr/>
          </p:nvSpPr>
          <p:spPr>
            <a:xfrm>
              <a:off x="2820066" y="2307016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0" dirty="0" err="1">
                  <a:solidFill>
                    <a:srgbClr val="7285B7"/>
                  </a:solidFill>
                  <a:effectLst/>
                  <a:latin typeface="Consolas" panose="020B0609020204030204" pitchFamily="49" charset="0"/>
                </a:rPr>
                <a:t>preCard</a:t>
              </a:r>
              <a:endParaRPr lang="zh-CN" altLang="en-US" sz="1200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0A616AD6-8542-3F19-B303-A48A2A7629C5}"/>
                </a:ext>
              </a:extLst>
            </p:cNvPr>
            <p:cNvSpPr txBox="1"/>
            <p:nvPr/>
          </p:nvSpPr>
          <p:spPr>
            <a:xfrm>
              <a:off x="2440691" y="3140285"/>
              <a:ext cx="2275687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0" dirty="0" err="1">
                  <a:solidFill>
                    <a:srgbClr val="7285B7"/>
                  </a:solidFill>
                  <a:effectLst/>
                  <a:latin typeface="Consolas" panose="020B0609020204030204" pitchFamily="49" charset="0"/>
                </a:rPr>
                <a:t>preCard.beneath</a:t>
              </a:r>
              <a:endParaRPr lang="zh-CN" altLang="en-US" sz="1200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91E92D6-706D-460A-1BB0-B1DD441D9BA4}"/>
                </a:ext>
              </a:extLst>
            </p:cNvPr>
            <p:cNvSpPr txBox="1"/>
            <p:nvPr/>
          </p:nvSpPr>
          <p:spPr>
            <a:xfrm>
              <a:off x="2820066" y="3994033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F</a:t>
              </a:r>
              <a:endParaRPr lang="zh-CN" altLang="en-US" sz="1200" dirty="0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A771E9C-49AD-97ED-4BD1-18214E7B8494}"/>
                </a:ext>
              </a:extLst>
            </p:cNvPr>
            <p:cNvSpPr txBox="1"/>
            <p:nvPr/>
          </p:nvSpPr>
          <p:spPr>
            <a:xfrm>
              <a:off x="5305370" y="2307016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 err="1">
                  <a:solidFill>
                    <a:srgbClr val="FF0000"/>
                  </a:solidFill>
                  <a:latin typeface="Consolas" panose="020B0609020204030204" pitchFamily="49" charset="0"/>
                </a:rPr>
                <a:t>now.pre</a:t>
              </a:r>
              <a:endParaRPr lang="zh-CN" altLang="en-US" sz="1200" dirty="0">
                <a:solidFill>
                  <a:srgbClr val="FF0000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92D48B9-9F18-79FB-8F87-883B3A9CDB6F}"/>
                </a:ext>
              </a:extLst>
            </p:cNvPr>
            <p:cNvSpPr txBox="1"/>
            <p:nvPr/>
          </p:nvSpPr>
          <p:spPr>
            <a:xfrm>
              <a:off x="5305370" y="3140285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H</a:t>
              </a:r>
              <a:endParaRPr lang="zh-CN" altLang="en-US" sz="1200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D0BAF29-BD7C-E1E7-89FF-030EA6C8DAF4}"/>
                </a:ext>
              </a:extLst>
            </p:cNvPr>
            <p:cNvSpPr txBox="1"/>
            <p:nvPr/>
          </p:nvSpPr>
          <p:spPr>
            <a:xfrm>
              <a:off x="5305370" y="3994033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I</a:t>
              </a:r>
              <a:endParaRPr lang="zh-CN" altLang="en-US" sz="1200" dirty="0"/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F0C5A346-C600-BE27-3CE7-7E6455E0F09C}"/>
                </a:ext>
              </a:extLst>
            </p:cNvPr>
            <p:cNvCxnSpPr>
              <a:cxnSpLocks/>
              <a:stCxn id="44" idx="1"/>
            </p:cNvCxnSpPr>
            <p:nvPr/>
          </p:nvCxnSpPr>
          <p:spPr>
            <a:xfrm flipH="1">
              <a:off x="1844745" y="1504297"/>
              <a:ext cx="975321" cy="10435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5FBE3AC0-4F38-4E39-C549-E18A32F81A7F}"/>
                </a:ext>
              </a:extLst>
            </p:cNvPr>
            <p:cNvCxnSpPr>
              <a:cxnSpLocks/>
              <a:stCxn id="8" idx="2"/>
              <a:endCxn id="9" idx="0"/>
            </p:cNvCxnSpPr>
            <p:nvPr/>
          </p:nvCxnSpPr>
          <p:spPr>
            <a:xfrm>
              <a:off x="3575059" y="2584015"/>
              <a:ext cx="3477" cy="5562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4E2D2992-815B-7408-25D3-01221D7A30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4745" y="1429921"/>
              <a:ext cx="975321" cy="1039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77D99534-5F61-4BBC-9AEF-D9E3428AE4AD}"/>
                </a:ext>
              </a:extLst>
            </p:cNvPr>
            <p:cNvCxnSpPr>
              <a:cxnSpLocks/>
              <a:endCxn id="44" idx="3"/>
            </p:cNvCxnSpPr>
            <p:nvPr/>
          </p:nvCxnSpPr>
          <p:spPr>
            <a:xfrm flipH="1" flipV="1">
              <a:off x="4330051" y="1504297"/>
              <a:ext cx="975321" cy="10435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1DBB11AB-5DAB-DB45-9F94-6B344E3685AE}"/>
                </a:ext>
              </a:extLst>
            </p:cNvPr>
            <p:cNvCxnSpPr>
              <a:cxnSpLocks/>
            </p:cNvCxnSpPr>
            <p:nvPr/>
          </p:nvCxnSpPr>
          <p:spPr>
            <a:xfrm>
              <a:off x="4281014" y="1429921"/>
              <a:ext cx="1024358" cy="1039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12E98AC2-98FE-9B41-9267-EEABE2BC0D8B}"/>
                </a:ext>
              </a:extLst>
            </p:cNvPr>
            <p:cNvCxnSpPr>
              <a:stCxn id="11" idx="2"/>
              <a:endCxn id="12" idx="0"/>
            </p:cNvCxnSpPr>
            <p:nvPr/>
          </p:nvCxnSpPr>
          <p:spPr>
            <a:xfrm>
              <a:off x="6060363" y="2584015"/>
              <a:ext cx="0" cy="5562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A3B12D43-8E1D-6DA1-854F-01974D690F53}"/>
                </a:ext>
              </a:extLst>
            </p:cNvPr>
            <p:cNvCxnSpPr>
              <a:stCxn id="12" idx="2"/>
              <a:endCxn id="13" idx="0"/>
            </p:cNvCxnSpPr>
            <p:nvPr/>
          </p:nvCxnSpPr>
          <p:spPr>
            <a:xfrm>
              <a:off x="6060363" y="3417284"/>
              <a:ext cx="0" cy="5767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63DA993A-4BF4-EE81-C4B5-0FE299F177D0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 flipH="1">
              <a:off x="3575059" y="3417284"/>
              <a:ext cx="3477" cy="5767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80F67540-0466-281F-821F-8311489640E9}"/>
                </a:ext>
              </a:extLst>
            </p:cNvPr>
            <p:cNvCxnSpPr>
              <a:cxnSpLocks/>
              <a:stCxn id="5" idx="2"/>
              <a:endCxn id="6" idx="0"/>
            </p:cNvCxnSpPr>
            <p:nvPr/>
          </p:nvCxnSpPr>
          <p:spPr>
            <a:xfrm>
              <a:off x="1063314" y="2768681"/>
              <a:ext cx="26439" cy="3716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374BDBBA-51DE-6E05-1188-96B1165387F5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1089753" y="3417284"/>
              <a:ext cx="0" cy="5767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E4BE5756-6D77-A48E-F4DC-EB96D68A396B}"/>
                </a:ext>
              </a:extLst>
            </p:cNvPr>
            <p:cNvSpPr txBox="1"/>
            <p:nvPr/>
          </p:nvSpPr>
          <p:spPr>
            <a:xfrm rot="18774178">
              <a:off x="1880421" y="1708449"/>
              <a:ext cx="693300" cy="4013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POST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93FD022E-5610-47AA-26B7-884E14ABC672}"/>
                </a:ext>
              </a:extLst>
            </p:cNvPr>
            <p:cNvSpPr txBox="1"/>
            <p:nvPr/>
          </p:nvSpPr>
          <p:spPr>
            <a:xfrm rot="18689729">
              <a:off x="2114037" y="1920599"/>
              <a:ext cx="693300" cy="4013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PREV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F6C00815-6169-EFDB-4B83-9A4B43DB19B0}"/>
                </a:ext>
              </a:extLst>
            </p:cNvPr>
            <p:cNvSpPr txBox="1"/>
            <p:nvPr/>
          </p:nvSpPr>
          <p:spPr>
            <a:xfrm rot="2639743">
              <a:off x="4478525" y="1917025"/>
              <a:ext cx="1659822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POST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670D2CC-7D02-1C2B-64ED-921E23FCCD32}"/>
                </a:ext>
              </a:extLst>
            </p:cNvPr>
            <p:cNvSpPr txBox="1"/>
            <p:nvPr/>
          </p:nvSpPr>
          <p:spPr>
            <a:xfrm rot="2560349">
              <a:off x="4285363" y="2184242"/>
              <a:ext cx="1495928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PREV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7426AE81-432F-887E-9F6A-1AAEA582C328}"/>
                </a:ext>
              </a:extLst>
            </p:cNvPr>
            <p:cNvSpPr txBox="1"/>
            <p:nvPr/>
          </p:nvSpPr>
          <p:spPr>
            <a:xfrm>
              <a:off x="189346" y="2750618"/>
              <a:ext cx="2286502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7B39E41-0B5E-0DE6-581A-BEDE7EC393D9}"/>
                </a:ext>
              </a:extLst>
            </p:cNvPr>
            <p:cNvSpPr txBox="1"/>
            <p:nvPr/>
          </p:nvSpPr>
          <p:spPr>
            <a:xfrm>
              <a:off x="249023" y="3587427"/>
              <a:ext cx="2180332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16844EA8-51A9-F5BB-7DCA-8DD5538B2A77}"/>
                </a:ext>
              </a:extLst>
            </p:cNvPr>
            <p:cNvSpPr txBox="1"/>
            <p:nvPr/>
          </p:nvSpPr>
          <p:spPr>
            <a:xfrm>
              <a:off x="2767188" y="2737017"/>
              <a:ext cx="1910561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6309E1D-A4D3-D6B0-BA83-C491702D440E}"/>
                </a:ext>
              </a:extLst>
            </p:cNvPr>
            <p:cNvSpPr txBox="1"/>
            <p:nvPr/>
          </p:nvSpPr>
          <p:spPr>
            <a:xfrm>
              <a:off x="2767188" y="3597618"/>
              <a:ext cx="1809826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BDCD27A2-30E1-DA16-CAB8-FB4C5D3C1F30}"/>
                </a:ext>
              </a:extLst>
            </p:cNvPr>
            <p:cNvSpPr txBox="1"/>
            <p:nvPr/>
          </p:nvSpPr>
          <p:spPr>
            <a:xfrm>
              <a:off x="5258368" y="2714472"/>
              <a:ext cx="113983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95B91B27-6ED7-2438-6DF1-1E4E84789801}"/>
                </a:ext>
              </a:extLst>
            </p:cNvPr>
            <p:cNvSpPr txBox="1"/>
            <p:nvPr/>
          </p:nvSpPr>
          <p:spPr>
            <a:xfrm>
              <a:off x="5258368" y="3575073"/>
              <a:ext cx="2491180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D704E235-B91C-5673-4B2F-C1886C8A693A}"/>
                </a:ext>
              </a:extLst>
            </p:cNvPr>
            <p:cNvSpPr txBox="1"/>
            <p:nvPr/>
          </p:nvSpPr>
          <p:spPr>
            <a:xfrm>
              <a:off x="2820066" y="1365797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0" dirty="0">
                  <a:solidFill>
                    <a:srgbClr val="7285B7"/>
                  </a:solidFill>
                  <a:effectLst/>
                  <a:latin typeface="Consolas" panose="020B0609020204030204" pitchFamily="49" charset="0"/>
                </a:rPr>
                <a:t>now</a:t>
              </a:r>
              <a:endParaRPr lang="zh-CN" altLang="en-US" sz="1200" dirty="0"/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520E9F65-7A93-7602-520F-16F59AD1EA5A}"/>
                </a:ext>
              </a:extLst>
            </p:cNvPr>
            <p:cNvSpPr txBox="1"/>
            <p:nvPr/>
          </p:nvSpPr>
          <p:spPr>
            <a:xfrm>
              <a:off x="7665836" y="3138422"/>
              <a:ext cx="1760048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 err="1">
                  <a:solidFill>
                    <a:srgbClr val="7285B7"/>
                  </a:solidFill>
                  <a:latin typeface="Consolas" panose="020B0609020204030204" pitchFamily="49" charset="0"/>
                </a:rPr>
                <a:t>now.beneath</a:t>
              </a:r>
              <a:endParaRPr lang="zh-CN" altLang="en-US" sz="1200" dirty="0">
                <a:solidFill>
                  <a:srgbClr val="7285B7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7AF3A62-7EE0-2586-C2DB-660F50F9A973}"/>
                </a:ext>
              </a:extLst>
            </p:cNvPr>
            <p:cNvSpPr txBox="1"/>
            <p:nvPr/>
          </p:nvSpPr>
          <p:spPr>
            <a:xfrm>
              <a:off x="7796551" y="3992170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L</a:t>
              </a:r>
              <a:endParaRPr lang="zh-CN" altLang="en-US" sz="1200" dirty="0"/>
            </a:p>
          </p:txBody>
        </p:sp>
        <p:cxnSp>
          <p:nvCxnSpPr>
            <p:cNvPr id="47" name="直接箭头连接符 46">
              <a:extLst>
                <a:ext uri="{FF2B5EF4-FFF2-40B4-BE49-F238E27FC236}">
                  <a16:creationId xmlns:a16="http://schemas.microsoft.com/office/drawing/2014/main" id="{87233D1D-097F-E277-BC98-6E93C6E9DC82}"/>
                </a:ext>
              </a:extLst>
            </p:cNvPr>
            <p:cNvCxnSpPr>
              <a:cxnSpLocks/>
              <a:stCxn id="45" idx="1"/>
              <a:endCxn id="11" idx="3"/>
            </p:cNvCxnSpPr>
            <p:nvPr/>
          </p:nvCxnSpPr>
          <p:spPr>
            <a:xfrm flipH="1" flipV="1">
              <a:off x="6815355" y="2445516"/>
              <a:ext cx="850481" cy="8314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EDC202ED-7398-A987-B14D-F2DE7BD01C45}"/>
                </a:ext>
              </a:extLst>
            </p:cNvPr>
            <p:cNvCxnSpPr>
              <a:cxnSpLocks/>
            </p:cNvCxnSpPr>
            <p:nvPr/>
          </p:nvCxnSpPr>
          <p:spPr>
            <a:xfrm>
              <a:off x="6809483" y="2384742"/>
              <a:ext cx="830352" cy="8136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>
              <a:extLst>
                <a:ext uri="{FF2B5EF4-FFF2-40B4-BE49-F238E27FC236}">
                  <a16:creationId xmlns:a16="http://schemas.microsoft.com/office/drawing/2014/main" id="{F4D87216-778A-F008-E6FB-2B128A87A0C3}"/>
                </a:ext>
              </a:extLst>
            </p:cNvPr>
            <p:cNvCxnSpPr>
              <a:cxnSpLocks/>
              <a:stCxn id="44" idx="2"/>
              <a:endCxn id="8" idx="0"/>
            </p:cNvCxnSpPr>
            <p:nvPr/>
          </p:nvCxnSpPr>
          <p:spPr>
            <a:xfrm>
              <a:off x="3575059" y="1642796"/>
              <a:ext cx="0" cy="6642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箭头连接符 49">
              <a:extLst>
                <a:ext uri="{FF2B5EF4-FFF2-40B4-BE49-F238E27FC236}">
                  <a16:creationId xmlns:a16="http://schemas.microsoft.com/office/drawing/2014/main" id="{59A5C697-E3A3-58B3-D2FB-905397093D17}"/>
                </a:ext>
              </a:extLst>
            </p:cNvPr>
            <p:cNvCxnSpPr>
              <a:cxnSpLocks/>
              <a:stCxn id="45" idx="2"/>
              <a:endCxn id="46" idx="0"/>
            </p:cNvCxnSpPr>
            <p:nvPr/>
          </p:nvCxnSpPr>
          <p:spPr>
            <a:xfrm>
              <a:off x="8545860" y="3415421"/>
              <a:ext cx="5685" cy="5767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74490D99-5AC6-7206-8AA0-D6D4F08F124B}"/>
                </a:ext>
              </a:extLst>
            </p:cNvPr>
            <p:cNvSpPr txBox="1"/>
            <p:nvPr/>
          </p:nvSpPr>
          <p:spPr>
            <a:xfrm rot="2656963">
              <a:off x="6921249" y="2708802"/>
              <a:ext cx="1317901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POST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288A40C9-DF52-2F38-2509-9C22E1DEB753}"/>
                </a:ext>
              </a:extLst>
            </p:cNvPr>
            <p:cNvSpPr txBox="1"/>
            <p:nvPr/>
          </p:nvSpPr>
          <p:spPr>
            <a:xfrm rot="2817812">
              <a:off x="7191538" y="2803839"/>
              <a:ext cx="693300" cy="4013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PREV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F69C7194-09FF-0B43-D263-F2F8C56FEFEB}"/>
                </a:ext>
              </a:extLst>
            </p:cNvPr>
            <p:cNvSpPr txBox="1"/>
            <p:nvPr/>
          </p:nvSpPr>
          <p:spPr>
            <a:xfrm>
              <a:off x="2607323" y="1826284"/>
              <a:ext cx="113983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BENEATH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8BCD8624-FBA2-67C3-045A-1A607A2A981B}"/>
                </a:ext>
              </a:extLst>
            </p:cNvPr>
            <p:cNvSpPr txBox="1"/>
            <p:nvPr/>
          </p:nvSpPr>
          <p:spPr>
            <a:xfrm>
              <a:off x="7749548" y="3573210"/>
              <a:ext cx="2147660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97FA8A2A-31E7-E990-CABD-86DDC6DF5878}"/>
                </a:ext>
              </a:extLst>
            </p:cNvPr>
            <p:cNvSpPr txBox="1"/>
            <p:nvPr/>
          </p:nvSpPr>
          <p:spPr>
            <a:xfrm>
              <a:off x="10287730" y="2305153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0" dirty="0" err="1">
                  <a:solidFill>
                    <a:srgbClr val="7285B7"/>
                  </a:solidFill>
                  <a:effectLst/>
                  <a:latin typeface="Consolas" panose="020B0609020204030204" pitchFamily="49" charset="0"/>
                </a:rPr>
                <a:t>now.post</a:t>
              </a:r>
              <a:endParaRPr lang="zh-CN" altLang="en-US" sz="1200" dirty="0"/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3058036E-6146-6170-1AA4-BF3B51531424}"/>
                </a:ext>
              </a:extLst>
            </p:cNvPr>
            <p:cNvSpPr txBox="1"/>
            <p:nvPr/>
          </p:nvSpPr>
          <p:spPr>
            <a:xfrm>
              <a:off x="10287730" y="3138422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N</a:t>
              </a:r>
              <a:endParaRPr lang="zh-CN" altLang="en-US" sz="1200" dirty="0"/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38C910DF-7680-DEBF-AFEC-52C3D6F3010E}"/>
                </a:ext>
              </a:extLst>
            </p:cNvPr>
            <p:cNvSpPr txBox="1"/>
            <p:nvPr/>
          </p:nvSpPr>
          <p:spPr>
            <a:xfrm>
              <a:off x="10287730" y="3992170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O</a:t>
              </a:r>
              <a:endParaRPr lang="zh-CN" altLang="en-US" sz="1200" dirty="0"/>
            </a:p>
          </p:txBody>
        </p:sp>
        <p:cxnSp>
          <p:nvCxnSpPr>
            <p:cNvPr id="64" name="直接箭头连接符 63">
              <a:extLst>
                <a:ext uri="{FF2B5EF4-FFF2-40B4-BE49-F238E27FC236}">
                  <a16:creationId xmlns:a16="http://schemas.microsoft.com/office/drawing/2014/main" id="{88EE150A-8169-4384-2012-3DB31E3AE74B}"/>
                </a:ext>
              </a:extLst>
            </p:cNvPr>
            <p:cNvCxnSpPr>
              <a:cxnSpLocks/>
              <a:stCxn id="61" idx="1"/>
              <a:endCxn id="45" idx="3"/>
            </p:cNvCxnSpPr>
            <p:nvPr/>
          </p:nvCxnSpPr>
          <p:spPr>
            <a:xfrm flipH="1">
              <a:off x="9425883" y="2443653"/>
              <a:ext cx="861847" cy="8332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3FF55EF4-DC26-1B6B-87E3-178A5668F3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25882" y="2359913"/>
              <a:ext cx="855975" cy="8287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箭头连接符 65">
              <a:extLst>
                <a:ext uri="{FF2B5EF4-FFF2-40B4-BE49-F238E27FC236}">
                  <a16:creationId xmlns:a16="http://schemas.microsoft.com/office/drawing/2014/main" id="{1EDAC401-9ADF-ACAD-AD4B-A9D84663849E}"/>
                </a:ext>
              </a:extLst>
            </p:cNvPr>
            <p:cNvCxnSpPr>
              <a:stCxn id="61" idx="2"/>
              <a:endCxn id="62" idx="0"/>
            </p:cNvCxnSpPr>
            <p:nvPr/>
          </p:nvCxnSpPr>
          <p:spPr>
            <a:xfrm>
              <a:off x="11042723" y="2582152"/>
              <a:ext cx="0" cy="5562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箭头连接符 66">
              <a:extLst>
                <a:ext uri="{FF2B5EF4-FFF2-40B4-BE49-F238E27FC236}">
                  <a16:creationId xmlns:a16="http://schemas.microsoft.com/office/drawing/2014/main" id="{F6CC7519-FA2C-1B0F-590A-28A326FD47E9}"/>
                </a:ext>
              </a:extLst>
            </p:cNvPr>
            <p:cNvCxnSpPr>
              <a:stCxn id="62" idx="2"/>
              <a:endCxn id="63" idx="0"/>
            </p:cNvCxnSpPr>
            <p:nvPr/>
          </p:nvCxnSpPr>
          <p:spPr>
            <a:xfrm>
              <a:off x="11042723" y="3415421"/>
              <a:ext cx="0" cy="5767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24D3EE6E-C857-16C1-A888-F32C3A7BCA32}"/>
                </a:ext>
              </a:extLst>
            </p:cNvPr>
            <p:cNvSpPr txBox="1"/>
            <p:nvPr/>
          </p:nvSpPr>
          <p:spPr>
            <a:xfrm rot="19225388">
              <a:off x="9228718" y="2463538"/>
              <a:ext cx="2207941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POST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9CE85D31-49B8-F479-429C-F044048F56CB}"/>
                </a:ext>
              </a:extLst>
            </p:cNvPr>
            <p:cNvSpPr txBox="1"/>
            <p:nvPr/>
          </p:nvSpPr>
          <p:spPr>
            <a:xfrm rot="19031941">
              <a:off x="9528783" y="2869120"/>
              <a:ext cx="1396247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PREV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C613C7BD-2284-F51E-0A5A-692D7BC111A5}"/>
                </a:ext>
              </a:extLst>
            </p:cNvPr>
            <p:cNvSpPr txBox="1"/>
            <p:nvPr/>
          </p:nvSpPr>
          <p:spPr>
            <a:xfrm>
              <a:off x="10240727" y="2712609"/>
              <a:ext cx="113983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43F0187E-B20A-6E63-4D76-A4A1A021C94C}"/>
                </a:ext>
              </a:extLst>
            </p:cNvPr>
            <p:cNvSpPr txBox="1"/>
            <p:nvPr/>
          </p:nvSpPr>
          <p:spPr>
            <a:xfrm>
              <a:off x="10240727" y="3573210"/>
              <a:ext cx="1807770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1EE7A52-1CF3-08CD-D4BC-C636D8777301}"/>
              </a:ext>
            </a:extLst>
          </p:cNvPr>
          <p:cNvSpPr txBox="1"/>
          <p:nvPr/>
        </p:nvSpPr>
        <p:spPr>
          <a:xfrm>
            <a:off x="5829222" y="64265"/>
            <a:ext cx="6094854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void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(struct Card *now, struct Card *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//</a:t>
            </a:r>
            <a:r>
              <a:rPr lang="zh-CN" altLang="en-US" sz="1100" b="0" dirty="0">
                <a:effectLst/>
                <a:latin typeface="Consolas" panose="020B0609020204030204" pitchFamily="49" charset="0"/>
              </a:rPr>
              <a:t>由于一张牌被移走了，需要更新它原来的前后节点</a:t>
            </a:r>
          </a:p>
          <a:p>
            <a:r>
              <a:rPr lang="zh-CN" altLang="en-US" sz="11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if (now-&gt;beneath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if (now-&gt;pre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    now-&gt;pre-&gt;post = now-&gt;beneath;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if (now-&gt;post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    now-&gt;post-&gt;pre = now-&gt;beneath;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now-&gt;beneath-&gt;pre = now-&gt;pre;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now-&gt;beneath-&gt;post = now-&gt;post;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else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//</a:t>
            </a:r>
            <a:r>
              <a:rPr lang="zh-CN" altLang="en-US" sz="1100" b="0" dirty="0">
                <a:effectLst/>
                <a:latin typeface="Consolas" panose="020B0609020204030204" pitchFamily="49" charset="0"/>
              </a:rPr>
              <a:t>如果没牌了，移除空牌堆。</a:t>
            </a:r>
          </a:p>
          <a:p>
            <a:r>
              <a:rPr lang="zh-CN" altLang="en-US" sz="11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if (now-&gt;pre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    now-&gt;pre-&gt;post = now-&gt;post;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if (now-&gt;post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    now-&gt;post-&gt;pre = now-&gt;pre;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//</a:t>
            </a:r>
            <a:r>
              <a:rPr lang="zh-CN" altLang="en-US" sz="1100" b="0" dirty="0">
                <a:effectLst/>
                <a:latin typeface="Consolas" panose="020B0609020204030204" pitchFamily="49" charset="0"/>
              </a:rPr>
              <a:t>向被移走的牌写入新信息</a:t>
            </a:r>
          </a:p>
          <a:p>
            <a:r>
              <a:rPr lang="zh-CN" altLang="en-US" sz="11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now-&gt;pre =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-&gt;pre;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now-&gt;post =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now-&gt;beneath =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//</a:t>
            </a:r>
            <a:r>
              <a:rPr lang="zh-CN" altLang="en-US" sz="1100" b="0" dirty="0">
                <a:effectLst/>
                <a:latin typeface="Consolas" panose="020B0609020204030204" pitchFamily="49" charset="0"/>
              </a:rPr>
              <a:t>向被移走的牌左右牌堆写入新信息</a:t>
            </a:r>
          </a:p>
          <a:p>
            <a:r>
              <a:rPr lang="zh-CN" altLang="en-US" sz="11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-&gt;pre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-&gt;pre-&gt;post = now;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if (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-&gt;post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-&gt;post-&gt;pre = now;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//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zh-CN" altLang="en-US" sz="1100" b="0" dirty="0">
                <a:effectLst/>
                <a:latin typeface="Consolas" panose="020B0609020204030204" pitchFamily="49" charset="0"/>
              </a:rPr>
              <a:t>，你已经不是牌顶啦！</a:t>
            </a:r>
          </a:p>
          <a:p>
            <a:r>
              <a:rPr lang="zh-CN" altLang="en-US" sz="11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-&gt;pre = NULL;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-&gt;post = NULL;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56498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6CA82196-143F-E5B9-E761-04DA586B0022}"/>
              </a:ext>
            </a:extLst>
          </p:cNvPr>
          <p:cNvGrpSpPr/>
          <p:nvPr/>
        </p:nvGrpSpPr>
        <p:grpSpPr>
          <a:xfrm>
            <a:off x="189347" y="1365797"/>
            <a:ext cx="5404465" cy="5014377"/>
            <a:chOff x="189346" y="1365797"/>
            <a:chExt cx="11859151" cy="290523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3077D0CE-01C3-7383-4CC3-68B350B11DE6}"/>
                </a:ext>
              </a:extLst>
            </p:cNvPr>
            <p:cNvSpPr txBox="1"/>
            <p:nvPr/>
          </p:nvSpPr>
          <p:spPr>
            <a:xfrm>
              <a:off x="281883" y="2307016"/>
              <a:ext cx="1562862" cy="46166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0">
                  <a:solidFill>
                    <a:srgbClr val="7285B7"/>
                  </a:solidFill>
                  <a:effectLst/>
                  <a:latin typeface="Consolas" panose="020B0609020204030204" pitchFamily="49" charset="0"/>
                </a:defRPr>
              </a:lvl1pPr>
            </a:lstStyle>
            <a:p>
              <a:r>
                <a:rPr lang="en-US" altLang="zh-CN" sz="1200" dirty="0" err="1"/>
                <a:t>preCard.pre</a:t>
              </a:r>
              <a:endParaRPr lang="zh-CN" altLang="en-US" sz="1200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1B063C70-1AF3-84A4-83DB-66CF112E5233}"/>
                </a:ext>
              </a:extLst>
            </p:cNvPr>
            <p:cNvSpPr txBox="1"/>
            <p:nvPr/>
          </p:nvSpPr>
          <p:spPr>
            <a:xfrm>
              <a:off x="334760" y="3140285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B</a:t>
              </a:r>
              <a:endParaRPr lang="zh-CN" altLang="en-US" sz="1200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8CE784F-BF18-1B04-1D89-727742D03C8E}"/>
                </a:ext>
              </a:extLst>
            </p:cNvPr>
            <p:cNvSpPr txBox="1"/>
            <p:nvPr/>
          </p:nvSpPr>
          <p:spPr>
            <a:xfrm>
              <a:off x="334760" y="3994033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C</a:t>
              </a:r>
              <a:endParaRPr lang="zh-CN" altLang="en-US" sz="1200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E828D90-D58E-76BA-D49C-83A626AD864A}"/>
                </a:ext>
              </a:extLst>
            </p:cNvPr>
            <p:cNvSpPr txBox="1"/>
            <p:nvPr/>
          </p:nvSpPr>
          <p:spPr>
            <a:xfrm>
              <a:off x="2820066" y="2307016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0" dirty="0" err="1">
                  <a:solidFill>
                    <a:srgbClr val="7285B7"/>
                  </a:solidFill>
                  <a:effectLst/>
                  <a:latin typeface="Consolas" panose="020B0609020204030204" pitchFamily="49" charset="0"/>
                </a:rPr>
                <a:t>preCard</a:t>
              </a:r>
              <a:endParaRPr lang="zh-CN" altLang="en-US" sz="1200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0A616AD6-8542-3F19-B303-A48A2A7629C5}"/>
                </a:ext>
              </a:extLst>
            </p:cNvPr>
            <p:cNvSpPr txBox="1"/>
            <p:nvPr/>
          </p:nvSpPr>
          <p:spPr>
            <a:xfrm>
              <a:off x="2440691" y="3140285"/>
              <a:ext cx="2275687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0" dirty="0" err="1">
                  <a:solidFill>
                    <a:srgbClr val="7285B7"/>
                  </a:solidFill>
                  <a:effectLst/>
                  <a:latin typeface="Consolas" panose="020B0609020204030204" pitchFamily="49" charset="0"/>
                </a:rPr>
                <a:t>preCard.beneath</a:t>
              </a:r>
              <a:endParaRPr lang="zh-CN" altLang="en-US" sz="1200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C91E92D6-706D-460A-1BB0-B1DD441D9BA4}"/>
                </a:ext>
              </a:extLst>
            </p:cNvPr>
            <p:cNvSpPr txBox="1"/>
            <p:nvPr/>
          </p:nvSpPr>
          <p:spPr>
            <a:xfrm>
              <a:off x="2820066" y="3994033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F</a:t>
              </a:r>
              <a:endParaRPr lang="zh-CN" altLang="en-US" sz="1200" dirty="0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A771E9C-49AD-97ED-4BD1-18214E7B8494}"/>
                </a:ext>
              </a:extLst>
            </p:cNvPr>
            <p:cNvSpPr txBox="1"/>
            <p:nvPr/>
          </p:nvSpPr>
          <p:spPr>
            <a:xfrm>
              <a:off x="5305370" y="2307016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 err="1">
                  <a:solidFill>
                    <a:srgbClr val="FF0000"/>
                  </a:solidFill>
                  <a:latin typeface="Consolas" panose="020B0609020204030204" pitchFamily="49" charset="0"/>
                </a:rPr>
                <a:t>now.pre</a:t>
              </a:r>
              <a:endParaRPr lang="zh-CN" altLang="en-US" sz="1200" dirty="0">
                <a:solidFill>
                  <a:srgbClr val="FF0000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92D48B9-9F18-79FB-8F87-883B3A9CDB6F}"/>
                </a:ext>
              </a:extLst>
            </p:cNvPr>
            <p:cNvSpPr txBox="1"/>
            <p:nvPr/>
          </p:nvSpPr>
          <p:spPr>
            <a:xfrm>
              <a:off x="5305370" y="3140285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H</a:t>
              </a:r>
              <a:endParaRPr lang="zh-CN" altLang="en-US" sz="1200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D0BAF29-BD7C-E1E7-89FF-030EA6C8DAF4}"/>
                </a:ext>
              </a:extLst>
            </p:cNvPr>
            <p:cNvSpPr txBox="1"/>
            <p:nvPr/>
          </p:nvSpPr>
          <p:spPr>
            <a:xfrm>
              <a:off x="5305370" y="3994033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I</a:t>
              </a:r>
              <a:endParaRPr lang="zh-CN" altLang="en-US" sz="1200" dirty="0"/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F0C5A346-C600-BE27-3CE7-7E6455E0F09C}"/>
                </a:ext>
              </a:extLst>
            </p:cNvPr>
            <p:cNvCxnSpPr>
              <a:cxnSpLocks/>
              <a:stCxn id="44" idx="1"/>
            </p:cNvCxnSpPr>
            <p:nvPr/>
          </p:nvCxnSpPr>
          <p:spPr>
            <a:xfrm flipH="1">
              <a:off x="1844745" y="1504297"/>
              <a:ext cx="975321" cy="10435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5FBE3AC0-4F38-4E39-C549-E18A32F81A7F}"/>
                </a:ext>
              </a:extLst>
            </p:cNvPr>
            <p:cNvCxnSpPr>
              <a:cxnSpLocks/>
              <a:stCxn id="8" idx="2"/>
              <a:endCxn id="9" idx="0"/>
            </p:cNvCxnSpPr>
            <p:nvPr/>
          </p:nvCxnSpPr>
          <p:spPr>
            <a:xfrm>
              <a:off x="3575059" y="2584015"/>
              <a:ext cx="3477" cy="5562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4E2D2992-815B-7408-25D3-01221D7A30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4745" y="1429921"/>
              <a:ext cx="975321" cy="1039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77D99534-5F61-4BBC-9AEF-D9E3428AE4AD}"/>
                </a:ext>
              </a:extLst>
            </p:cNvPr>
            <p:cNvCxnSpPr>
              <a:cxnSpLocks/>
              <a:endCxn id="44" idx="3"/>
            </p:cNvCxnSpPr>
            <p:nvPr/>
          </p:nvCxnSpPr>
          <p:spPr>
            <a:xfrm flipH="1" flipV="1">
              <a:off x="4330051" y="1504297"/>
              <a:ext cx="975321" cy="10435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1DBB11AB-5DAB-DB45-9F94-6B344E3685AE}"/>
                </a:ext>
              </a:extLst>
            </p:cNvPr>
            <p:cNvCxnSpPr>
              <a:cxnSpLocks/>
            </p:cNvCxnSpPr>
            <p:nvPr/>
          </p:nvCxnSpPr>
          <p:spPr>
            <a:xfrm>
              <a:off x="4281014" y="1429921"/>
              <a:ext cx="1024358" cy="1039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12E98AC2-98FE-9B41-9267-EEABE2BC0D8B}"/>
                </a:ext>
              </a:extLst>
            </p:cNvPr>
            <p:cNvCxnSpPr>
              <a:stCxn id="11" idx="2"/>
              <a:endCxn id="12" idx="0"/>
            </p:cNvCxnSpPr>
            <p:nvPr/>
          </p:nvCxnSpPr>
          <p:spPr>
            <a:xfrm>
              <a:off x="6060363" y="2584015"/>
              <a:ext cx="0" cy="5562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A3B12D43-8E1D-6DA1-854F-01974D690F53}"/>
                </a:ext>
              </a:extLst>
            </p:cNvPr>
            <p:cNvCxnSpPr>
              <a:stCxn id="12" idx="2"/>
              <a:endCxn id="13" idx="0"/>
            </p:cNvCxnSpPr>
            <p:nvPr/>
          </p:nvCxnSpPr>
          <p:spPr>
            <a:xfrm>
              <a:off x="6060363" y="3417284"/>
              <a:ext cx="0" cy="5767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63DA993A-4BF4-EE81-C4B5-0FE299F177D0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 flipH="1">
              <a:off x="3575059" y="3417284"/>
              <a:ext cx="3477" cy="5767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80F67540-0466-281F-821F-8311489640E9}"/>
                </a:ext>
              </a:extLst>
            </p:cNvPr>
            <p:cNvCxnSpPr>
              <a:cxnSpLocks/>
              <a:stCxn id="5" idx="2"/>
              <a:endCxn id="6" idx="0"/>
            </p:cNvCxnSpPr>
            <p:nvPr/>
          </p:nvCxnSpPr>
          <p:spPr>
            <a:xfrm>
              <a:off x="1063314" y="2768681"/>
              <a:ext cx="26439" cy="3716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374BDBBA-51DE-6E05-1188-96B1165387F5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1089753" y="3417284"/>
              <a:ext cx="0" cy="5767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E4BE5756-6D77-A48E-F4DC-EB96D68A396B}"/>
                </a:ext>
              </a:extLst>
            </p:cNvPr>
            <p:cNvSpPr txBox="1"/>
            <p:nvPr/>
          </p:nvSpPr>
          <p:spPr>
            <a:xfrm rot="18774178">
              <a:off x="1880421" y="1708449"/>
              <a:ext cx="693300" cy="4013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POST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93FD022E-5610-47AA-26B7-884E14ABC672}"/>
                </a:ext>
              </a:extLst>
            </p:cNvPr>
            <p:cNvSpPr txBox="1"/>
            <p:nvPr/>
          </p:nvSpPr>
          <p:spPr>
            <a:xfrm rot="18689729">
              <a:off x="2114037" y="1920599"/>
              <a:ext cx="693300" cy="4013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PREV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F6C00815-6169-EFDB-4B83-9A4B43DB19B0}"/>
                </a:ext>
              </a:extLst>
            </p:cNvPr>
            <p:cNvSpPr txBox="1"/>
            <p:nvPr/>
          </p:nvSpPr>
          <p:spPr>
            <a:xfrm rot="2639743">
              <a:off x="4478525" y="1917025"/>
              <a:ext cx="1659822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POST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670D2CC-7D02-1C2B-64ED-921E23FCCD32}"/>
                </a:ext>
              </a:extLst>
            </p:cNvPr>
            <p:cNvSpPr txBox="1"/>
            <p:nvPr/>
          </p:nvSpPr>
          <p:spPr>
            <a:xfrm rot="2560349">
              <a:off x="4285363" y="2184242"/>
              <a:ext cx="1495928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PREV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7426AE81-432F-887E-9F6A-1AAEA582C328}"/>
                </a:ext>
              </a:extLst>
            </p:cNvPr>
            <p:cNvSpPr txBox="1"/>
            <p:nvPr/>
          </p:nvSpPr>
          <p:spPr>
            <a:xfrm>
              <a:off x="189346" y="2750618"/>
              <a:ext cx="2286502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7B39E41-0B5E-0DE6-581A-BEDE7EC393D9}"/>
                </a:ext>
              </a:extLst>
            </p:cNvPr>
            <p:cNvSpPr txBox="1"/>
            <p:nvPr/>
          </p:nvSpPr>
          <p:spPr>
            <a:xfrm>
              <a:off x="249023" y="3587427"/>
              <a:ext cx="2180332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16844EA8-51A9-F5BB-7DCA-8DD5538B2A77}"/>
                </a:ext>
              </a:extLst>
            </p:cNvPr>
            <p:cNvSpPr txBox="1"/>
            <p:nvPr/>
          </p:nvSpPr>
          <p:spPr>
            <a:xfrm>
              <a:off x="2767188" y="2737017"/>
              <a:ext cx="1910561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6309E1D-A4D3-D6B0-BA83-C491702D440E}"/>
                </a:ext>
              </a:extLst>
            </p:cNvPr>
            <p:cNvSpPr txBox="1"/>
            <p:nvPr/>
          </p:nvSpPr>
          <p:spPr>
            <a:xfrm>
              <a:off x="2767188" y="3597618"/>
              <a:ext cx="1809826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BDCD27A2-30E1-DA16-CAB8-FB4C5D3C1F30}"/>
                </a:ext>
              </a:extLst>
            </p:cNvPr>
            <p:cNvSpPr txBox="1"/>
            <p:nvPr/>
          </p:nvSpPr>
          <p:spPr>
            <a:xfrm>
              <a:off x="5258368" y="2714472"/>
              <a:ext cx="113983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95B91B27-6ED7-2438-6DF1-1E4E84789801}"/>
                </a:ext>
              </a:extLst>
            </p:cNvPr>
            <p:cNvSpPr txBox="1"/>
            <p:nvPr/>
          </p:nvSpPr>
          <p:spPr>
            <a:xfrm>
              <a:off x="5258368" y="3575073"/>
              <a:ext cx="2491180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D704E235-B91C-5673-4B2F-C1886C8A693A}"/>
                </a:ext>
              </a:extLst>
            </p:cNvPr>
            <p:cNvSpPr txBox="1"/>
            <p:nvPr/>
          </p:nvSpPr>
          <p:spPr>
            <a:xfrm>
              <a:off x="2820066" y="1365797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0" dirty="0">
                  <a:solidFill>
                    <a:srgbClr val="7285B7"/>
                  </a:solidFill>
                  <a:effectLst/>
                  <a:latin typeface="Consolas" panose="020B0609020204030204" pitchFamily="49" charset="0"/>
                </a:rPr>
                <a:t>now</a:t>
              </a:r>
              <a:endParaRPr lang="zh-CN" altLang="en-US" sz="1200" dirty="0"/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520E9F65-7A93-7602-520F-16F59AD1EA5A}"/>
                </a:ext>
              </a:extLst>
            </p:cNvPr>
            <p:cNvSpPr txBox="1"/>
            <p:nvPr/>
          </p:nvSpPr>
          <p:spPr>
            <a:xfrm>
              <a:off x="7665836" y="3138422"/>
              <a:ext cx="1760048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 err="1">
                  <a:solidFill>
                    <a:srgbClr val="7285B7"/>
                  </a:solidFill>
                  <a:latin typeface="Consolas" panose="020B0609020204030204" pitchFamily="49" charset="0"/>
                </a:rPr>
                <a:t>now.beneath</a:t>
              </a:r>
              <a:endParaRPr lang="zh-CN" altLang="en-US" sz="1200" dirty="0">
                <a:solidFill>
                  <a:srgbClr val="7285B7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7AF3A62-7EE0-2586-C2DB-660F50F9A973}"/>
                </a:ext>
              </a:extLst>
            </p:cNvPr>
            <p:cNvSpPr txBox="1"/>
            <p:nvPr/>
          </p:nvSpPr>
          <p:spPr>
            <a:xfrm>
              <a:off x="7796551" y="3992170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L</a:t>
              </a:r>
              <a:endParaRPr lang="zh-CN" altLang="en-US" sz="1200" dirty="0"/>
            </a:p>
          </p:txBody>
        </p:sp>
        <p:cxnSp>
          <p:nvCxnSpPr>
            <p:cNvPr id="47" name="直接箭头连接符 46">
              <a:extLst>
                <a:ext uri="{FF2B5EF4-FFF2-40B4-BE49-F238E27FC236}">
                  <a16:creationId xmlns:a16="http://schemas.microsoft.com/office/drawing/2014/main" id="{87233D1D-097F-E277-BC98-6E93C6E9DC82}"/>
                </a:ext>
              </a:extLst>
            </p:cNvPr>
            <p:cNvCxnSpPr>
              <a:cxnSpLocks/>
              <a:stCxn id="45" idx="1"/>
              <a:endCxn id="11" idx="3"/>
            </p:cNvCxnSpPr>
            <p:nvPr/>
          </p:nvCxnSpPr>
          <p:spPr>
            <a:xfrm flipH="1" flipV="1">
              <a:off x="6815355" y="2445516"/>
              <a:ext cx="850481" cy="8314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EDC202ED-7398-A987-B14D-F2DE7BD01C45}"/>
                </a:ext>
              </a:extLst>
            </p:cNvPr>
            <p:cNvCxnSpPr>
              <a:cxnSpLocks/>
            </p:cNvCxnSpPr>
            <p:nvPr/>
          </p:nvCxnSpPr>
          <p:spPr>
            <a:xfrm>
              <a:off x="6809483" y="2384742"/>
              <a:ext cx="830352" cy="8136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>
              <a:extLst>
                <a:ext uri="{FF2B5EF4-FFF2-40B4-BE49-F238E27FC236}">
                  <a16:creationId xmlns:a16="http://schemas.microsoft.com/office/drawing/2014/main" id="{F4D87216-778A-F008-E6FB-2B128A87A0C3}"/>
                </a:ext>
              </a:extLst>
            </p:cNvPr>
            <p:cNvCxnSpPr>
              <a:cxnSpLocks/>
              <a:stCxn id="44" idx="2"/>
              <a:endCxn id="8" idx="0"/>
            </p:cNvCxnSpPr>
            <p:nvPr/>
          </p:nvCxnSpPr>
          <p:spPr>
            <a:xfrm>
              <a:off x="3575059" y="1642796"/>
              <a:ext cx="0" cy="6642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箭头连接符 49">
              <a:extLst>
                <a:ext uri="{FF2B5EF4-FFF2-40B4-BE49-F238E27FC236}">
                  <a16:creationId xmlns:a16="http://schemas.microsoft.com/office/drawing/2014/main" id="{59A5C697-E3A3-58B3-D2FB-905397093D17}"/>
                </a:ext>
              </a:extLst>
            </p:cNvPr>
            <p:cNvCxnSpPr>
              <a:cxnSpLocks/>
              <a:stCxn id="45" idx="2"/>
              <a:endCxn id="46" idx="0"/>
            </p:cNvCxnSpPr>
            <p:nvPr/>
          </p:nvCxnSpPr>
          <p:spPr>
            <a:xfrm>
              <a:off x="8545860" y="3415421"/>
              <a:ext cx="5685" cy="5767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74490D99-5AC6-7206-8AA0-D6D4F08F124B}"/>
                </a:ext>
              </a:extLst>
            </p:cNvPr>
            <p:cNvSpPr txBox="1"/>
            <p:nvPr/>
          </p:nvSpPr>
          <p:spPr>
            <a:xfrm rot="2656963">
              <a:off x="6921249" y="2708802"/>
              <a:ext cx="1317901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POST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288A40C9-DF52-2F38-2509-9C22E1DEB753}"/>
                </a:ext>
              </a:extLst>
            </p:cNvPr>
            <p:cNvSpPr txBox="1"/>
            <p:nvPr/>
          </p:nvSpPr>
          <p:spPr>
            <a:xfrm rot="2817812">
              <a:off x="7191538" y="2803839"/>
              <a:ext cx="693300" cy="4013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PREV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F69C7194-09FF-0B43-D263-F2F8C56FEFEB}"/>
                </a:ext>
              </a:extLst>
            </p:cNvPr>
            <p:cNvSpPr txBox="1"/>
            <p:nvPr/>
          </p:nvSpPr>
          <p:spPr>
            <a:xfrm>
              <a:off x="2607323" y="1826284"/>
              <a:ext cx="113983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BENEATH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8BCD8624-FBA2-67C3-045A-1A607A2A981B}"/>
                </a:ext>
              </a:extLst>
            </p:cNvPr>
            <p:cNvSpPr txBox="1"/>
            <p:nvPr/>
          </p:nvSpPr>
          <p:spPr>
            <a:xfrm>
              <a:off x="7749548" y="3573210"/>
              <a:ext cx="2147660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97FA8A2A-31E7-E990-CABD-86DDC6DF5878}"/>
                </a:ext>
              </a:extLst>
            </p:cNvPr>
            <p:cNvSpPr txBox="1"/>
            <p:nvPr/>
          </p:nvSpPr>
          <p:spPr>
            <a:xfrm>
              <a:off x="10287730" y="2305153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0" dirty="0" err="1">
                  <a:solidFill>
                    <a:srgbClr val="7285B7"/>
                  </a:solidFill>
                  <a:effectLst/>
                  <a:latin typeface="Consolas" panose="020B0609020204030204" pitchFamily="49" charset="0"/>
                </a:rPr>
                <a:t>now.post</a:t>
              </a:r>
              <a:endParaRPr lang="zh-CN" altLang="en-US" sz="1200" dirty="0"/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3058036E-6146-6170-1AA4-BF3B51531424}"/>
                </a:ext>
              </a:extLst>
            </p:cNvPr>
            <p:cNvSpPr txBox="1"/>
            <p:nvPr/>
          </p:nvSpPr>
          <p:spPr>
            <a:xfrm>
              <a:off x="10287730" y="3138422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N</a:t>
              </a:r>
              <a:endParaRPr lang="zh-CN" altLang="en-US" sz="1200" dirty="0"/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38C910DF-7680-DEBF-AFEC-52C3D6F3010E}"/>
                </a:ext>
              </a:extLst>
            </p:cNvPr>
            <p:cNvSpPr txBox="1"/>
            <p:nvPr/>
          </p:nvSpPr>
          <p:spPr>
            <a:xfrm>
              <a:off x="10287730" y="3992170"/>
              <a:ext cx="1509985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/>
                <a:t>O</a:t>
              </a:r>
              <a:endParaRPr lang="zh-CN" altLang="en-US" sz="1200" dirty="0"/>
            </a:p>
          </p:txBody>
        </p:sp>
        <p:cxnSp>
          <p:nvCxnSpPr>
            <p:cNvPr id="64" name="直接箭头连接符 63">
              <a:extLst>
                <a:ext uri="{FF2B5EF4-FFF2-40B4-BE49-F238E27FC236}">
                  <a16:creationId xmlns:a16="http://schemas.microsoft.com/office/drawing/2014/main" id="{88EE150A-8169-4384-2012-3DB31E3AE74B}"/>
                </a:ext>
              </a:extLst>
            </p:cNvPr>
            <p:cNvCxnSpPr>
              <a:cxnSpLocks/>
              <a:stCxn id="61" idx="1"/>
              <a:endCxn id="45" idx="3"/>
            </p:cNvCxnSpPr>
            <p:nvPr/>
          </p:nvCxnSpPr>
          <p:spPr>
            <a:xfrm flipH="1">
              <a:off x="9425883" y="2443653"/>
              <a:ext cx="861847" cy="8332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3FF55EF4-DC26-1B6B-87E3-178A5668F3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25882" y="2359913"/>
              <a:ext cx="855975" cy="8287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箭头连接符 65">
              <a:extLst>
                <a:ext uri="{FF2B5EF4-FFF2-40B4-BE49-F238E27FC236}">
                  <a16:creationId xmlns:a16="http://schemas.microsoft.com/office/drawing/2014/main" id="{1EDAC401-9ADF-ACAD-AD4B-A9D84663849E}"/>
                </a:ext>
              </a:extLst>
            </p:cNvPr>
            <p:cNvCxnSpPr>
              <a:stCxn id="61" idx="2"/>
              <a:endCxn id="62" idx="0"/>
            </p:cNvCxnSpPr>
            <p:nvPr/>
          </p:nvCxnSpPr>
          <p:spPr>
            <a:xfrm>
              <a:off x="11042723" y="2582152"/>
              <a:ext cx="0" cy="5562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箭头连接符 66">
              <a:extLst>
                <a:ext uri="{FF2B5EF4-FFF2-40B4-BE49-F238E27FC236}">
                  <a16:creationId xmlns:a16="http://schemas.microsoft.com/office/drawing/2014/main" id="{F6CC7519-FA2C-1B0F-590A-28A326FD47E9}"/>
                </a:ext>
              </a:extLst>
            </p:cNvPr>
            <p:cNvCxnSpPr>
              <a:stCxn id="62" idx="2"/>
              <a:endCxn id="63" idx="0"/>
            </p:cNvCxnSpPr>
            <p:nvPr/>
          </p:nvCxnSpPr>
          <p:spPr>
            <a:xfrm>
              <a:off x="11042723" y="3415421"/>
              <a:ext cx="0" cy="5767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24D3EE6E-C857-16C1-A888-F32C3A7BCA32}"/>
                </a:ext>
              </a:extLst>
            </p:cNvPr>
            <p:cNvSpPr txBox="1"/>
            <p:nvPr/>
          </p:nvSpPr>
          <p:spPr>
            <a:xfrm rot="19225388">
              <a:off x="9228718" y="2463538"/>
              <a:ext cx="2207941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POST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9CE85D31-49B8-F479-429C-F044048F56CB}"/>
                </a:ext>
              </a:extLst>
            </p:cNvPr>
            <p:cNvSpPr txBox="1"/>
            <p:nvPr/>
          </p:nvSpPr>
          <p:spPr>
            <a:xfrm rot="19031941">
              <a:off x="9528783" y="2869120"/>
              <a:ext cx="1396247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solidFill>
                    <a:srgbClr val="00B050"/>
                  </a:solidFill>
                </a:rPr>
                <a:t>PREV</a:t>
              </a:r>
              <a:endParaRPr lang="zh-CN" altLang="en-US" sz="1050" dirty="0">
                <a:solidFill>
                  <a:srgbClr val="00B050"/>
                </a:solidFill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C613C7BD-2284-F51E-0A5A-692D7BC111A5}"/>
                </a:ext>
              </a:extLst>
            </p:cNvPr>
            <p:cNvSpPr txBox="1"/>
            <p:nvPr/>
          </p:nvSpPr>
          <p:spPr>
            <a:xfrm>
              <a:off x="10240727" y="2712609"/>
              <a:ext cx="113983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43F0187E-B20A-6E63-4D76-A4A1A021C94C}"/>
                </a:ext>
              </a:extLst>
            </p:cNvPr>
            <p:cNvSpPr txBox="1"/>
            <p:nvPr/>
          </p:nvSpPr>
          <p:spPr>
            <a:xfrm>
              <a:off x="10240727" y="3573210"/>
              <a:ext cx="1807770" cy="1471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BENEATH</a:t>
              </a:r>
              <a:endParaRPr lang="zh-CN" altLang="en-US" sz="1050" dirty="0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699728" y="351630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把</a:t>
            </a:r>
            <a:r>
              <a:rPr lang="en-US" altLang="zh-CN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zh-CN" altLang="en-US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移到</a:t>
            </a:r>
            <a:r>
              <a:rPr lang="en-US" altLang="zh-CN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preCard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1EE7A52-1CF3-08CD-D4BC-C636D8777301}"/>
              </a:ext>
            </a:extLst>
          </p:cNvPr>
          <p:cNvSpPr txBox="1"/>
          <p:nvPr/>
        </p:nvSpPr>
        <p:spPr>
          <a:xfrm>
            <a:off x="5829222" y="64265"/>
            <a:ext cx="6094854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void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(struct Card *now, struct Card *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//</a:t>
            </a:r>
            <a:r>
              <a:rPr lang="zh-CN" altLang="en-US" sz="1100" b="0" dirty="0">
                <a:effectLst/>
                <a:latin typeface="Consolas" panose="020B0609020204030204" pitchFamily="49" charset="0"/>
              </a:rPr>
              <a:t>由于一张牌被移走了，需要更新它原来的前后节点</a:t>
            </a:r>
          </a:p>
          <a:p>
            <a:r>
              <a:rPr lang="zh-CN" altLang="en-US" sz="11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if (now-&gt;beneath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if (now-&gt;pre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    now-&gt;pre-&gt;post = now-&gt;beneath;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if (now-&gt;post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    now-&gt;post-&gt;pre = now-&gt;beneath;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now-&gt;beneath-&gt;pre = now-&gt;pre;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now-&gt;beneath-&gt;post = now-&gt;post;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else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//</a:t>
            </a:r>
            <a:r>
              <a:rPr lang="zh-CN" altLang="en-US" sz="1100" b="0" dirty="0">
                <a:effectLst/>
                <a:latin typeface="Consolas" panose="020B0609020204030204" pitchFamily="49" charset="0"/>
              </a:rPr>
              <a:t>如果没牌了，移除空牌堆。</a:t>
            </a:r>
          </a:p>
          <a:p>
            <a:r>
              <a:rPr lang="zh-CN" altLang="en-US" sz="11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if (now-&gt;pre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    now-&gt;pre-&gt;post = now-&gt;post;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if (now-&gt;post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    now-&gt;post-&gt;pre = now-&gt;pre;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//</a:t>
            </a:r>
            <a:r>
              <a:rPr lang="zh-CN" altLang="en-US" sz="1100" b="0" dirty="0">
                <a:effectLst/>
                <a:latin typeface="Consolas" panose="020B0609020204030204" pitchFamily="49" charset="0"/>
              </a:rPr>
              <a:t>向被移走的牌写入新信息</a:t>
            </a:r>
          </a:p>
          <a:p>
            <a:r>
              <a:rPr lang="zh-CN" altLang="en-US" sz="11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now-&gt;pre =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-&gt;pre;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now-&gt;post =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now-&gt;beneath =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//</a:t>
            </a:r>
            <a:r>
              <a:rPr lang="zh-CN" altLang="en-US" sz="1100" b="0" dirty="0">
                <a:effectLst/>
                <a:latin typeface="Consolas" panose="020B0609020204030204" pitchFamily="49" charset="0"/>
              </a:rPr>
              <a:t>向被移走的牌左右牌堆写入新信息</a:t>
            </a:r>
          </a:p>
          <a:p>
            <a:r>
              <a:rPr lang="zh-CN" altLang="en-US" sz="11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-&gt;pre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-&gt;pre-&gt;post = now;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if (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-&gt;post != NULL)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-&gt;post-&gt;pre = now;</a:t>
            </a:r>
          </a:p>
          <a:p>
            <a:br>
              <a:rPr lang="en-US" altLang="zh-CN" sz="1100" b="0" dirty="0">
                <a:effectLst/>
                <a:latin typeface="Consolas" panose="020B0609020204030204" pitchFamily="49" charset="0"/>
              </a:rPr>
            </a:br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//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zh-CN" altLang="en-US" sz="1100" b="0" dirty="0">
                <a:effectLst/>
                <a:latin typeface="Consolas" panose="020B0609020204030204" pitchFamily="49" charset="0"/>
              </a:rPr>
              <a:t>，你已经不是牌顶啦！</a:t>
            </a:r>
          </a:p>
          <a:p>
            <a:r>
              <a:rPr lang="zh-CN" altLang="en-US" sz="11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-&gt;pre = NULL;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1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1100" b="0" dirty="0">
                <a:effectLst/>
                <a:latin typeface="Consolas" panose="020B0609020204030204" pitchFamily="49" charset="0"/>
              </a:rPr>
              <a:t>-&gt;post = NULL;</a:t>
            </a:r>
          </a:p>
          <a:p>
            <a:r>
              <a:rPr lang="en-US" altLang="zh-CN" sz="1100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21100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单向链表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683021" y="2426819"/>
            <a:ext cx="2004397" cy="20043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5CA891-D97C-14B7-0ECB-475702EDA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2776326" y="2426820"/>
            <a:ext cx="2004397" cy="20043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5F53E7-F111-7CC0-5598-4A7AEA91A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3869632" y="2426817"/>
            <a:ext cx="2004397" cy="20043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074A95-EEC6-7515-428F-8360B2DB6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4928148" y="2426813"/>
            <a:ext cx="2004397" cy="20043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A8B332-B41D-89A6-818C-4D9B12C9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5998738" y="2426807"/>
            <a:ext cx="2004397" cy="20043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7A99F6-B555-4743-C209-CBC769A4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7017980" y="2426801"/>
            <a:ext cx="2004397" cy="20043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577665-67FF-EE98-192B-8AEDA44AB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076495" y="2426794"/>
            <a:ext cx="2004397" cy="20043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/>
          <p:nvPr/>
        </p:nvCxnSpPr>
        <p:spPr>
          <a:xfrm>
            <a:off x="2611155" y="2644193"/>
            <a:ext cx="1167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089A92F-7D76-C9BD-0964-215150E26CD2}"/>
              </a:ext>
            </a:extLst>
          </p:cNvPr>
          <p:cNvSpPr txBox="1"/>
          <p:nvPr/>
        </p:nvSpPr>
        <p:spPr>
          <a:xfrm>
            <a:off x="2851480" y="2261616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DB8AE8B-923B-506D-9B41-92FE9C7F6AB7}"/>
              </a:ext>
            </a:extLst>
          </p:cNvPr>
          <p:cNvSpPr txBox="1"/>
          <p:nvPr/>
        </p:nvSpPr>
        <p:spPr>
          <a:xfrm>
            <a:off x="2252870" y="4213807"/>
            <a:ext cx="9190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                    5               33              24             19             55          NULL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528FCCE-4F5C-5870-21D8-E8861A6EF805}"/>
              </a:ext>
            </a:extLst>
          </p:cNvPr>
          <p:cNvSpPr txBox="1"/>
          <p:nvPr/>
        </p:nvSpPr>
        <p:spPr>
          <a:xfrm>
            <a:off x="938545" y="26988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 err="1">
                <a:effectLst/>
                <a:latin typeface="Consolas" panose="020B0609020204030204" pitchFamily="49" charset="0"/>
              </a:rPr>
              <a:t>beginWord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8938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1297287" y="450716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3782593" y="450716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6267898" y="450716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</a:t>
            </a:r>
            <a:endParaRPr lang="zh-CN" altLang="en-US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</p:cNvCxnSpPr>
          <p:nvPr/>
        </p:nvCxnSpPr>
        <p:spPr>
          <a:xfrm flipH="1">
            <a:off x="2807272" y="6914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>
            <a:off x="2807272" y="6129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</p:cNvCxnSpPr>
          <p:nvPr/>
        </p:nvCxnSpPr>
        <p:spPr>
          <a:xfrm flipH="1">
            <a:off x="5292578" y="691497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5292578" y="612995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>
            <a:off x="3018787" y="318121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>
            <a:off x="3027600" y="681825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>
            <a:off x="5527594" y="318121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>
            <a:off x="5536407" y="681825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8759078" y="448853"/>
            <a:ext cx="1509985" cy="3977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J</a:t>
            </a:r>
            <a:endParaRPr lang="zh-CN" altLang="en-US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</p:cNvCxnSpPr>
          <p:nvPr/>
        </p:nvCxnSpPr>
        <p:spPr>
          <a:xfrm flipH="1">
            <a:off x="7783757" y="689633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>
            <a:off x="7783757" y="611131"/>
            <a:ext cx="975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>
            <a:off x="8018774" y="316258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>
            <a:off x="8027587" y="679961"/>
            <a:ext cx="693300" cy="33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A22D345-7CBA-A025-F406-5BF994F9E01C}"/>
              </a:ext>
            </a:extLst>
          </p:cNvPr>
          <p:cNvSpPr txBox="1"/>
          <p:nvPr/>
        </p:nvSpPr>
        <p:spPr>
          <a:xfrm>
            <a:off x="2070885" y="1390526"/>
            <a:ext cx="839402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struct Card *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(struct Card *node, int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lookBackIndex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{</a:t>
            </a:r>
          </a:p>
          <a:p>
            <a:br>
              <a:rPr lang="en-US" altLang="zh-CN" sz="1600" b="0" dirty="0">
                <a:effectLst/>
                <a:latin typeface="Consolas" panose="020B0609020204030204" pitchFamily="49" charset="0"/>
              </a:rPr>
            </a:br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int count = 0;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int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sz="1600" b="0" dirty="0">
                <a:effectLst/>
                <a:latin typeface="Consolas" panose="020B0609020204030204" pitchFamily="49" charset="0"/>
              </a:rPr>
            </a:br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for (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 = 0;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 &lt;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lookBackIndex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++)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    if (node-&gt;pre != NULL)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        node = node-&gt;pre;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        count++;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if (count == </a:t>
            </a:r>
            <a:r>
              <a:rPr lang="en-US" altLang="zh-CN" sz="1600" b="0" dirty="0" err="1">
                <a:effectLst/>
                <a:latin typeface="Consolas" panose="020B0609020204030204" pitchFamily="49" charset="0"/>
              </a:rPr>
              <a:t>lookBackIndex</a:t>
            </a:r>
            <a:r>
              <a:rPr lang="en-US" altLang="zh-CN" sz="1600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    return node;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    return NULL;</a:t>
            </a:r>
          </a:p>
          <a:p>
            <a:r>
              <a:rPr lang="en-US" altLang="zh-CN" sz="1600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A1FB746-CB67-D732-84D7-683A9DE24AAD}"/>
              </a:ext>
            </a:extLst>
          </p:cNvPr>
          <p:cNvSpPr txBox="1"/>
          <p:nvPr/>
        </p:nvSpPr>
        <p:spPr>
          <a:xfrm>
            <a:off x="276949" y="275403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寻找牌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369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276949" y="275403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根据规则移牌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EC56CA4-4EAC-E2AC-8839-2AEF0004DC38}"/>
              </a:ext>
            </a:extLst>
          </p:cNvPr>
          <p:cNvSpPr txBox="1"/>
          <p:nvPr/>
        </p:nvSpPr>
        <p:spPr>
          <a:xfrm>
            <a:off x="5820197" y="86916"/>
            <a:ext cx="6094854" cy="6771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3);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1);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//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先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3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后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1</a:t>
            </a:r>
            <a:endParaRPr lang="zh-CN" altLang="en-US" sz="1400" b="0" dirty="0">
              <a:effectLst/>
              <a:latin typeface="Consolas" panose="020B0609020204030204" pitchFamily="49" charset="0"/>
            </a:endParaRPr>
          </a:p>
          <a:p>
            <a:r>
              <a:rPr lang="zh-CN" altLang="en-US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break;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== NULL)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break;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40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6AD8C53-AA0E-DB80-B76F-A1B9CAA7AC97}"/>
              </a:ext>
            </a:extLst>
          </p:cNvPr>
          <p:cNvSpPr txBox="1"/>
          <p:nvPr/>
        </p:nvSpPr>
        <p:spPr>
          <a:xfrm>
            <a:off x="451334" y="145235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167194A-5842-68F2-D305-24BF600FE41B}"/>
              </a:ext>
            </a:extLst>
          </p:cNvPr>
          <p:cNvSpPr txBox="1"/>
          <p:nvPr/>
        </p:nvSpPr>
        <p:spPr>
          <a:xfrm>
            <a:off x="451334" y="3416825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12BDB06-6FC5-CAFC-ADAE-51C17E60A3D7}"/>
              </a:ext>
            </a:extLst>
          </p:cNvPr>
          <p:cNvSpPr txBox="1"/>
          <p:nvPr/>
        </p:nvSpPr>
        <p:spPr>
          <a:xfrm>
            <a:off x="451334" y="542958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255DF0F-1F5B-A5BA-5D4D-55D38A0C5604}"/>
              </a:ext>
            </a:extLst>
          </p:cNvPr>
          <p:cNvSpPr txBox="1"/>
          <p:nvPr/>
        </p:nvSpPr>
        <p:spPr>
          <a:xfrm>
            <a:off x="1538525" y="145235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176DE96-C24D-6622-9FCA-2FB6DD5E1B88}"/>
              </a:ext>
            </a:extLst>
          </p:cNvPr>
          <p:cNvSpPr txBox="1"/>
          <p:nvPr/>
        </p:nvSpPr>
        <p:spPr>
          <a:xfrm>
            <a:off x="1538525" y="3416825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9758966-32F3-9D1F-DA91-735F22A009DD}"/>
              </a:ext>
            </a:extLst>
          </p:cNvPr>
          <p:cNvSpPr txBox="1"/>
          <p:nvPr/>
        </p:nvSpPr>
        <p:spPr>
          <a:xfrm>
            <a:off x="1538525" y="542958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6650B3D-BEC2-CCC3-B3DD-9C3B5881E7B2}"/>
              </a:ext>
            </a:extLst>
          </p:cNvPr>
          <p:cNvSpPr txBox="1"/>
          <p:nvPr/>
        </p:nvSpPr>
        <p:spPr>
          <a:xfrm>
            <a:off x="2625715" y="145235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FA4D30C-10AB-CB1F-5BC8-50AF082B0CC5}"/>
              </a:ext>
            </a:extLst>
          </p:cNvPr>
          <p:cNvSpPr txBox="1"/>
          <p:nvPr/>
        </p:nvSpPr>
        <p:spPr>
          <a:xfrm>
            <a:off x="2625715" y="3416825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C5D3AD6-9677-04D9-3401-A48E277BC3DB}"/>
              </a:ext>
            </a:extLst>
          </p:cNvPr>
          <p:cNvSpPr txBox="1"/>
          <p:nvPr/>
        </p:nvSpPr>
        <p:spPr>
          <a:xfrm>
            <a:off x="2625715" y="542958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BCC34165-AEE5-778B-E2D2-5C7827093BA1}"/>
              </a:ext>
            </a:extLst>
          </p:cNvPr>
          <p:cNvCxnSpPr>
            <a:cxnSpLocks/>
          </p:cNvCxnSpPr>
          <p:nvPr/>
        </p:nvCxnSpPr>
        <p:spPr>
          <a:xfrm flipH="1">
            <a:off x="1111873" y="2020003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0624F1EB-A397-90BF-2BAF-4A7C5206F9D7}"/>
              </a:ext>
            </a:extLst>
          </p:cNvPr>
          <p:cNvCxnSpPr>
            <a:stCxn id="23" idx="2"/>
            <a:endCxn id="24" idx="0"/>
          </p:cNvCxnSpPr>
          <p:nvPr/>
        </p:nvCxnSpPr>
        <p:spPr>
          <a:xfrm>
            <a:off x="1868794" y="2390146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005E2266-D5E9-AFAE-42C8-CF3C49936F2D}"/>
              </a:ext>
            </a:extLst>
          </p:cNvPr>
          <p:cNvCxnSpPr>
            <a:cxnSpLocks/>
          </p:cNvCxnSpPr>
          <p:nvPr/>
        </p:nvCxnSpPr>
        <p:spPr>
          <a:xfrm>
            <a:off x="1111873" y="1834931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0F0833D5-9392-CA42-17AA-6C93AD781A2C}"/>
              </a:ext>
            </a:extLst>
          </p:cNvPr>
          <p:cNvCxnSpPr>
            <a:cxnSpLocks/>
          </p:cNvCxnSpPr>
          <p:nvPr/>
        </p:nvCxnSpPr>
        <p:spPr>
          <a:xfrm flipH="1">
            <a:off x="2199064" y="2020003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8BD4EC5F-EF23-2F96-20E0-A04690C64EE9}"/>
              </a:ext>
            </a:extLst>
          </p:cNvPr>
          <p:cNvCxnSpPr>
            <a:cxnSpLocks/>
          </p:cNvCxnSpPr>
          <p:nvPr/>
        </p:nvCxnSpPr>
        <p:spPr>
          <a:xfrm>
            <a:off x="2199064" y="1834931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DC7B0DF4-4EDE-C86F-B053-0A4CFFD104ED}"/>
              </a:ext>
            </a:extLst>
          </p:cNvPr>
          <p:cNvCxnSpPr>
            <a:stCxn id="28" idx="2"/>
            <a:endCxn id="30" idx="0"/>
          </p:cNvCxnSpPr>
          <p:nvPr/>
        </p:nvCxnSpPr>
        <p:spPr>
          <a:xfrm>
            <a:off x="2955985" y="2390146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F61C35D2-0B69-92A4-D998-3EB932EF1BD3}"/>
              </a:ext>
            </a:extLst>
          </p:cNvPr>
          <p:cNvCxnSpPr>
            <a:stCxn id="30" idx="2"/>
            <a:endCxn id="32" idx="0"/>
          </p:cNvCxnSpPr>
          <p:nvPr/>
        </p:nvCxnSpPr>
        <p:spPr>
          <a:xfrm>
            <a:off x="2955985" y="4354621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C8903C4A-AEFF-A1F2-6AE3-AA3711CA827E}"/>
              </a:ext>
            </a:extLst>
          </p:cNvPr>
          <p:cNvCxnSpPr>
            <a:stCxn id="24" idx="2"/>
            <a:endCxn id="26" idx="0"/>
          </p:cNvCxnSpPr>
          <p:nvPr/>
        </p:nvCxnSpPr>
        <p:spPr>
          <a:xfrm>
            <a:off x="1868794" y="4354621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D5B100D8-A415-A193-E0F2-0AD2DDD83039}"/>
              </a:ext>
            </a:extLst>
          </p:cNvPr>
          <p:cNvCxnSpPr>
            <a:stCxn id="16" idx="2"/>
            <a:endCxn id="18" idx="0"/>
          </p:cNvCxnSpPr>
          <p:nvPr/>
        </p:nvCxnSpPr>
        <p:spPr>
          <a:xfrm>
            <a:off x="781604" y="2390146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2A4CD01F-0AAD-A3E0-4DE3-841E501B1E97}"/>
              </a:ext>
            </a:extLst>
          </p:cNvPr>
          <p:cNvCxnSpPr>
            <a:stCxn id="18" idx="2"/>
            <a:endCxn id="22" idx="0"/>
          </p:cNvCxnSpPr>
          <p:nvPr/>
        </p:nvCxnSpPr>
        <p:spPr>
          <a:xfrm>
            <a:off x="781604" y="4354621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>
            <a:extLst>
              <a:ext uri="{FF2B5EF4-FFF2-40B4-BE49-F238E27FC236}">
                <a16:creationId xmlns:a16="http://schemas.microsoft.com/office/drawing/2014/main" id="{1670B29D-01D2-7FA4-4405-B00F21306838}"/>
              </a:ext>
            </a:extLst>
          </p:cNvPr>
          <p:cNvSpPr txBox="1"/>
          <p:nvPr/>
        </p:nvSpPr>
        <p:spPr>
          <a:xfrm>
            <a:off x="1204400" y="1139750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A23FCE26-BB18-86DF-1E94-62BA0FF6EBD2}"/>
              </a:ext>
            </a:extLst>
          </p:cNvPr>
          <p:cNvSpPr txBox="1"/>
          <p:nvPr/>
        </p:nvSpPr>
        <p:spPr>
          <a:xfrm>
            <a:off x="1208255" y="1997201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497BC778-7E5C-D1B4-3551-F1B7A455A4F8}"/>
              </a:ext>
            </a:extLst>
          </p:cNvPr>
          <p:cNvSpPr txBox="1"/>
          <p:nvPr/>
        </p:nvSpPr>
        <p:spPr>
          <a:xfrm>
            <a:off x="2301871" y="1139750"/>
            <a:ext cx="303282" cy="954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B272A39-FEED-9DF1-C2B7-15AFA60CB2AC}"/>
              </a:ext>
            </a:extLst>
          </p:cNvPr>
          <p:cNvSpPr txBox="1"/>
          <p:nvPr/>
        </p:nvSpPr>
        <p:spPr>
          <a:xfrm>
            <a:off x="2305726" y="1997201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9F290A21-9042-9C5F-9DEB-881890042EF9}"/>
              </a:ext>
            </a:extLst>
          </p:cNvPr>
          <p:cNvSpPr txBox="1"/>
          <p:nvPr/>
        </p:nvSpPr>
        <p:spPr>
          <a:xfrm>
            <a:off x="428203" y="2482010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13BD3AC1-B9DE-A304-8925-6AD0CBB65CCE}"/>
              </a:ext>
            </a:extLst>
          </p:cNvPr>
          <p:cNvSpPr txBox="1"/>
          <p:nvPr/>
        </p:nvSpPr>
        <p:spPr>
          <a:xfrm>
            <a:off x="428203" y="4510919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42E03F1C-3053-5FEF-D7B3-BD4AF3F888FC}"/>
              </a:ext>
            </a:extLst>
          </p:cNvPr>
          <p:cNvSpPr txBox="1"/>
          <p:nvPr/>
        </p:nvSpPr>
        <p:spPr>
          <a:xfrm>
            <a:off x="1515393" y="2466099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EA883FA9-0CDD-A804-799A-F61F10A517D7}"/>
              </a:ext>
            </a:extLst>
          </p:cNvPr>
          <p:cNvSpPr txBox="1"/>
          <p:nvPr/>
        </p:nvSpPr>
        <p:spPr>
          <a:xfrm>
            <a:off x="1515393" y="4495011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25DCE85F-14E2-CDC0-7D9A-A72659C7B307}"/>
              </a:ext>
            </a:extLst>
          </p:cNvPr>
          <p:cNvSpPr txBox="1"/>
          <p:nvPr/>
        </p:nvSpPr>
        <p:spPr>
          <a:xfrm>
            <a:off x="2605154" y="2412948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E52CC59-65BB-30FF-2742-73C107260838}"/>
              </a:ext>
            </a:extLst>
          </p:cNvPr>
          <p:cNvSpPr txBox="1"/>
          <p:nvPr/>
        </p:nvSpPr>
        <p:spPr>
          <a:xfrm>
            <a:off x="2605154" y="4441860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01AAB35D-3A87-9045-901E-C7822BDF6F1E}"/>
              </a:ext>
            </a:extLst>
          </p:cNvPr>
          <p:cNvSpPr txBox="1"/>
          <p:nvPr/>
        </p:nvSpPr>
        <p:spPr>
          <a:xfrm>
            <a:off x="3715475" y="144795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J</a:t>
            </a:r>
            <a:endParaRPr lang="zh-CN" altLang="en-US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73E7C871-2258-533F-B4A5-656C87037E2A}"/>
              </a:ext>
            </a:extLst>
          </p:cNvPr>
          <p:cNvSpPr txBox="1"/>
          <p:nvPr/>
        </p:nvSpPr>
        <p:spPr>
          <a:xfrm>
            <a:off x="3715475" y="3412432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K</a:t>
            </a:r>
            <a:endParaRPr lang="zh-CN" altLang="en-US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4F86E7E5-A8D2-A8A1-630A-EEEC7961A337}"/>
              </a:ext>
            </a:extLst>
          </p:cNvPr>
          <p:cNvSpPr txBox="1"/>
          <p:nvPr/>
        </p:nvSpPr>
        <p:spPr>
          <a:xfrm>
            <a:off x="3715475" y="542518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8B4AC4EB-36CA-1903-C986-5C5194809ECC}"/>
              </a:ext>
            </a:extLst>
          </p:cNvPr>
          <p:cNvCxnSpPr>
            <a:cxnSpLocks/>
          </p:cNvCxnSpPr>
          <p:nvPr/>
        </p:nvCxnSpPr>
        <p:spPr>
          <a:xfrm flipH="1">
            <a:off x="3288823" y="2015609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651C54C1-0CEB-48FB-A4F3-8CB782CEA5DC}"/>
              </a:ext>
            </a:extLst>
          </p:cNvPr>
          <p:cNvCxnSpPr>
            <a:cxnSpLocks/>
          </p:cNvCxnSpPr>
          <p:nvPr/>
        </p:nvCxnSpPr>
        <p:spPr>
          <a:xfrm>
            <a:off x="3288823" y="1830536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5803CA22-300E-0F50-E738-44B74453420C}"/>
              </a:ext>
            </a:extLst>
          </p:cNvPr>
          <p:cNvCxnSpPr>
            <a:stCxn id="86" idx="2"/>
            <a:endCxn id="87" idx="0"/>
          </p:cNvCxnSpPr>
          <p:nvPr/>
        </p:nvCxnSpPr>
        <p:spPr>
          <a:xfrm>
            <a:off x="4045745" y="2385754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A5247604-D77A-918D-4679-330FDA4F2DE1}"/>
              </a:ext>
            </a:extLst>
          </p:cNvPr>
          <p:cNvCxnSpPr>
            <a:stCxn id="87" idx="2"/>
            <a:endCxn id="88" idx="0"/>
          </p:cNvCxnSpPr>
          <p:nvPr/>
        </p:nvCxnSpPr>
        <p:spPr>
          <a:xfrm>
            <a:off x="4045745" y="4350229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3C076872-FA7C-C83C-91CB-C9FC8551E796}"/>
              </a:ext>
            </a:extLst>
          </p:cNvPr>
          <p:cNvSpPr txBox="1"/>
          <p:nvPr/>
        </p:nvSpPr>
        <p:spPr>
          <a:xfrm>
            <a:off x="3391631" y="1135358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B2309022-AB19-AE07-1653-81A33065DE25}"/>
              </a:ext>
            </a:extLst>
          </p:cNvPr>
          <p:cNvSpPr txBox="1"/>
          <p:nvPr/>
        </p:nvSpPr>
        <p:spPr>
          <a:xfrm>
            <a:off x="3395486" y="1992807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7A4208A9-5BC3-F207-9E95-B5A6CC5CA141}"/>
              </a:ext>
            </a:extLst>
          </p:cNvPr>
          <p:cNvSpPr txBox="1"/>
          <p:nvPr/>
        </p:nvSpPr>
        <p:spPr>
          <a:xfrm>
            <a:off x="3694913" y="2408556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ECA4C615-FF58-65CC-A6C3-F20084D8421B}"/>
              </a:ext>
            </a:extLst>
          </p:cNvPr>
          <p:cNvSpPr txBox="1"/>
          <p:nvPr/>
        </p:nvSpPr>
        <p:spPr>
          <a:xfrm>
            <a:off x="3694913" y="4437468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FAA5FC0-02C5-90E1-3DD5-12AD6E878F71}"/>
              </a:ext>
            </a:extLst>
          </p:cNvPr>
          <p:cNvSpPr txBox="1"/>
          <p:nvPr/>
        </p:nvSpPr>
        <p:spPr>
          <a:xfrm>
            <a:off x="4805235" y="144795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</a:t>
            </a:r>
            <a:endParaRPr lang="zh-CN" altLang="en-US" dirty="0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FF48A665-D6B8-DDB9-4735-803E848F2ADC}"/>
              </a:ext>
            </a:extLst>
          </p:cNvPr>
          <p:cNvSpPr txBox="1"/>
          <p:nvPr/>
        </p:nvSpPr>
        <p:spPr>
          <a:xfrm>
            <a:off x="4805235" y="3412432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5A02CD3B-6B5B-5714-C092-7F9175C3A5D8}"/>
              </a:ext>
            </a:extLst>
          </p:cNvPr>
          <p:cNvSpPr txBox="1"/>
          <p:nvPr/>
        </p:nvSpPr>
        <p:spPr>
          <a:xfrm>
            <a:off x="4805235" y="542518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100" name="直接箭头连接符 99">
            <a:extLst>
              <a:ext uri="{FF2B5EF4-FFF2-40B4-BE49-F238E27FC236}">
                <a16:creationId xmlns:a16="http://schemas.microsoft.com/office/drawing/2014/main" id="{2C652A1B-F1DC-1559-C2C2-CF5DEB4DF1DC}"/>
              </a:ext>
            </a:extLst>
          </p:cNvPr>
          <p:cNvCxnSpPr>
            <a:cxnSpLocks/>
          </p:cNvCxnSpPr>
          <p:nvPr/>
        </p:nvCxnSpPr>
        <p:spPr>
          <a:xfrm flipH="1">
            <a:off x="4378584" y="2015609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E83EEB97-B6EB-C06D-B89E-EA0F3DD783E2}"/>
              </a:ext>
            </a:extLst>
          </p:cNvPr>
          <p:cNvCxnSpPr>
            <a:cxnSpLocks/>
          </p:cNvCxnSpPr>
          <p:nvPr/>
        </p:nvCxnSpPr>
        <p:spPr>
          <a:xfrm>
            <a:off x="4378584" y="1830536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E82DAFEA-E416-583E-2964-52CA14D24268}"/>
              </a:ext>
            </a:extLst>
          </p:cNvPr>
          <p:cNvCxnSpPr>
            <a:stCxn id="97" idx="2"/>
            <a:endCxn id="98" idx="0"/>
          </p:cNvCxnSpPr>
          <p:nvPr/>
        </p:nvCxnSpPr>
        <p:spPr>
          <a:xfrm>
            <a:off x="5135505" y="2385754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74811D25-10B7-2CD4-B880-EF4D711490B0}"/>
              </a:ext>
            </a:extLst>
          </p:cNvPr>
          <p:cNvCxnSpPr>
            <a:stCxn id="98" idx="2"/>
            <a:endCxn id="99" idx="0"/>
          </p:cNvCxnSpPr>
          <p:nvPr/>
        </p:nvCxnSpPr>
        <p:spPr>
          <a:xfrm>
            <a:off x="5135505" y="4350229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文本框 103">
            <a:extLst>
              <a:ext uri="{FF2B5EF4-FFF2-40B4-BE49-F238E27FC236}">
                <a16:creationId xmlns:a16="http://schemas.microsoft.com/office/drawing/2014/main" id="{F3DE5FAD-B3E4-795E-5A4D-6E22120966A3}"/>
              </a:ext>
            </a:extLst>
          </p:cNvPr>
          <p:cNvSpPr txBox="1"/>
          <p:nvPr/>
        </p:nvSpPr>
        <p:spPr>
          <a:xfrm>
            <a:off x="4481391" y="1135358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9FDD24E4-F625-7BBF-60BF-9BA0EBECCC7B}"/>
              </a:ext>
            </a:extLst>
          </p:cNvPr>
          <p:cNvSpPr txBox="1"/>
          <p:nvPr/>
        </p:nvSpPr>
        <p:spPr>
          <a:xfrm>
            <a:off x="4485246" y="1992807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A0DD6DCA-EE3D-C2F8-DD01-D623AF01E33B}"/>
              </a:ext>
            </a:extLst>
          </p:cNvPr>
          <p:cNvSpPr txBox="1"/>
          <p:nvPr/>
        </p:nvSpPr>
        <p:spPr>
          <a:xfrm>
            <a:off x="4784674" y="2408556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267C5F28-652F-02FB-3490-8568717CC71E}"/>
              </a:ext>
            </a:extLst>
          </p:cNvPr>
          <p:cNvSpPr txBox="1"/>
          <p:nvPr/>
        </p:nvSpPr>
        <p:spPr>
          <a:xfrm>
            <a:off x="4784674" y="4437468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108" name="箭头: 下 107">
            <a:extLst>
              <a:ext uri="{FF2B5EF4-FFF2-40B4-BE49-F238E27FC236}">
                <a16:creationId xmlns:a16="http://schemas.microsoft.com/office/drawing/2014/main" id="{46D1A8A1-0A81-EBC9-1B8E-66DB33812086}"/>
              </a:ext>
            </a:extLst>
          </p:cNvPr>
          <p:cNvSpPr/>
          <p:nvPr/>
        </p:nvSpPr>
        <p:spPr>
          <a:xfrm>
            <a:off x="576301" y="1000925"/>
            <a:ext cx="410604" cy="4254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817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276949" y="275403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根据规则移牌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EC56CA4-4EAC-E2AC-8839-2AEF0004DC38}"/>
              </a:ext>
            </a:extLst>
          </p:cNvPr>
          <p:cNvSpPr txBox="1"/>
          <p:nvPr/>
        </p:nvSpPr>
        <p:spPr>
          <a:xfrm>
            <a:off x="5820197" y="86916"/>
            <a:ext cx="6094854" cy="6771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3);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1);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//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先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3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后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1</a:t>
            </a:r>
            <a:endParaRPr lang="zh-CN" altLang="en-US" sz="1400" b="0" dirty="0">
              <a:effectLst/>
              <a:latin typeface="Consolas" panose="020B0609020204030204" pitchFamily="49" charset="0"/>
            </a:endParaRPr>
          </a:p>
          <a:p>
            <a:r>
              <a:rPr lang="zh-CN" altLang="en-US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break;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== NULL)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break;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400" b="1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1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6AD8C53-AA0E-DB80-B76F-A1B9CAA7AC97}"/>
              </a:ext>
            </a:extLst>
          </p:cNvPr>
          <p:cNvSpPr txBox="1"/>
          <p:nvPr/>
        </p:nvSpPr>
        <p:spPr>
          <a:xfrm>
            <a:off x="451334" y="145235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167194A-5842-68F2-D305-24BF600FE41B}"/>
              </a:ext>
            </a:extLst>
          </p:cNvPr>
          <p:cNvSpPr txBox="1"/>
          <p:nvPr/>
        </p:nvSpPr>
        <p:spPr>
          <a:xfrm>
            <a:off x="451334" y="3416825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12BDB06-6FC5-CAFC-ADAE-51C17E60A3D7}"/>
              </a:ext>
            </a:extLst>
          </p:cNvPr>
          <p:cNvSpPr txBox="1"/>
          <p:nvPr/>
        </p:nvSpPr>
        <p:spPr>
          <a:xfrm>
            <a:off x="451334" y="542958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255DF0F-1F5B-A5BA-5D4D-55D38A0C5604}"/>
              </a:ext>
            </a:extLst>
          </p:cNvPr>
          <p:cNvSpPr txBox="1"/>
          <p:nvPr/>
        </p:nvSpPr>
        <p:spPr>
          <a:xfrm>
            <a:off x="1538525" y="145235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176DE96-C24D-6622-9FCA-2FB6DD5E1B88}"/>
              </a:ext>
            </a:extLst>
          </p:cNvPr>
          <p:cNvSpPr txBox="1"/>
          <p:nvPr/>
        </p:nvSpPr>
        <p:spPr>
          <a:xfrm>
            <a:off x="1538525" y="3416825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9758966-32F3-9D1F-DA91-735F22A009DD}"/>
              </a:ext>
            </a:extLst>
          </p:cNvPr>
          <p:cNvSpPr txBox="1"/>
          <p:nvPr/>
        </p:nvSpPr>
        <p:spPr>
          <a:xfrm>
            <a:off x="1538525" y="542958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6650B3D-BEC2-CCC3-B3DD-9C3B5881E7B2}"/>
              </a:ext>
            </a:extLst>
          </p:cNvPr>
          <p:cNvSpPr txBox="1"/>
          <p:nvPr/>
        </p:nvSpPr>
        <p:spPr>
          <a:xfrm>
            <a:off x="2625715" y="145235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FA4D30C-10AB-CB1F-5BC8-50AF082B0CC5}"/>
              </a:ext>
            </a:extLst>
          </p:cNvPr>
          <p:cNvSpPr txBox="1"/>
          <p:nvPr/>
        </p:nvSpPr>
        <p:spPr>
          <a:xfrm>
            <a:off x="2625715" y="3416825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C5D3AD6-9677-04D9-3401-A48E277BC3DB}"/>
              </a:ext>
            </a:extLst>
          </p:cNvPr>
          <p:cNvSpPr txBox="1"/>
          <p:nvPr/>
        </p:nvSpPr>
        <p:spPr>
          <a:xfrm>
            <a:off x="2625715" y="542958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BCC34165-AEE5-778B-E2D2-5C7827093BA1}"/>
              </a:ext>
            </a:extLst>
          </p:cNvPr>
          <p:cNvCxnSpPr>
            <a:cxnSpLocks/>
          </p:cNvCxnSpPr>
          <p:nvPr/>
        </p:nvCxnSpPr>
        <p:spPr>
          <a:xfrm flipH="1">
            <a:off x="1111873" y="2020003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0624F1EB-A397-90BF-2BAF-4A7C5206F9D7}"/>
              </a:ext>
            </a:extLst>
          </p:cNvPr>
          <p:cNvCxnSpPr>
            <a:stCxn id="23" idx="2"/>
            <a:endCxn id="24" idx="0"/>
          </p:cNvCxnSpPr>
          <p:nvPr/>
        </p:nvCxnSpPr>
        <p:spPr>
          <a:xfrm>
            <a:off x="1868794" y="2390146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005E2266-D5E9-AFAE-42C8-CF3C49936F2D}"/>
              </a:ext>
            </a:extLst>
          </p:cNvPr>
          <p:cNvCxnSpPr>
            <a:cxnSpLocks/>
          </p:cNvCxnSpPr>
          <p:nvPr/>
        </p:nvCxnSpPr>
        <p:spPr>
          <a:xfrm>
            <a:off x="1111873" y="1834931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0F0833D5-9392-CA42-17AA-6C93AD781A2C}"/>
              </a:ext>
            </a:extLst>
          </p:cNvPr>
          <p:cNvCxnSpPr>
            <a:cxnSpLocks/>
          </p:cNvCxnSpPr>
          <p:nvPr/>
        </p:nvCxnSpPr>
        <p:spPr>
          <a:xfrm flipH="1">
            <a:off x="2199064" y="2020003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8BD4EC5F-EF23-2F96-20E0-A04690C64EE9}"/>
              </a:ext>
            </a:extLst>
          </p:cNvPr>
          <p:cNvCxnSpPr>
            <a:cxnSpLocks/>
          </p:cNvCxnSpPr>
          <p:nvPr/>
        </p:nvCxnSpPr>
        <p:spPr>
          <a:xfrm>
            <a:off x="2199064" y="1834931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DC7B0DF4-4EDE-C86F-B053-0A4CFFD104ED}"/>
              </a:ext>
            </a:extLst>
          </p:cNvPr>
          <p:cNvCxnSpPr>
            <a:stCxn id="28" idx="2"/>
            <a:endCxn id="30" idx="0"/>
          </p:cNvCxnSpPr>
          <p:nvPr/>
        </p:nvCxnSpPr>
        <p:spPr>
          <a:xfrm>
            <a:off x="2955985" y="2390146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F61C35D2-0B69-92A4-D998-3EB932EF1BD3}"/>
              </a:ext>
            </a:extLst>
          </p:cNvPr>
          <p:cNvCxnSpPr>
            <a:stCxn id="30" idx="2"/>
            <a:endCxn id="32" idx="0"/>
          </p:cNvCxnSpPr>
          <p:nvPr/>
        </p:nvCxnSpPr>
        <p:spPr>
          <a:xfrm>
            <a:off x="2955985" y="4354621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C8903C4A-AEFF-A1F2-6AE3-AA3711CA827E}"/>
              </a:ext>
            </a:extLst>
          </p:cNvPr>
          <p:cNvCxnSpPr>
            <a:stCxn id="24" idx="2"/>
            <a:endCxn id="26" idx="0"/>
          </p:cNvCxnSpPr>
          <p:nvPr/>
        </p:nvCxnSpPr>
        <p:spPr>
          <a:xfrm>
            <a:off x="1868794" y="4354621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D5B100D8-A415-A193-E0F2-0AD2DDD83039}"/>
              </a:ext>
            </a:extLst>
          </p:cNvPr>
          <p:cNvCxnSpPr>
            <a:stCxn id="16" idx="2"/>
            <a:endCxn id="18" idx="0"/>
          </p:cNvCxnSpPr>
          <p:nvPr/>
        </p:nvCxnSpPr>
        <p:spPr>
          <a:xfrm>
            <a:off x="781604" y="2390146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2A4CD01F-0AAD-A3E0-4DE3-841E501B1E97}"/>
              </a:ext>
            </a:extLst>
          </p:cNvPr>
          <p:cNvCxnSpPr>
            <a:stCxn id="18" idx="2"/>
            <a:endCxn id="22" idx="0"/>
          </p:cNvCxnSpPr>
          <p:nvPr/>
        </p:nvCxnSpPr>
        <p:spPr>
          <a:xfrm>
            <a:off x="781604" y="4354621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>
            <a:extLst>
              <a:ext uri="{FF2B5EF4-FFF2-40B4-BE49-F238E27FC236}">
                <a16:creationId xmlns:a16="http://schemas.microsoft.com/office/drawing/2014/main" id="{1670B29D-01D2-7FA4-4405-B00F21306838}"/>
              </a:ext>
            </a:extLst>
          </p:cNvPr>
          <p:cNvSpPr txBox="1"/>
          <p:nvPr/>
        </p:nvSpPr>
        <p:spPr>
          <a:xfrm>
            <a:off x="1204400" y="1139750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A23FCE26-BB18-86DF-1E94-62BA0FF6EBD2}"/>
              </a:ext>
            </a:extLst>
          </p:cNvPr>
          <p:cNvSpPr txBox="1"/>
          <p:nvPr/>
        </p:nvSpPr>
        <p:spPr>
          <a:xfrm>
            <a:off x="1208255" y="1997201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497BC778-7E5C-D1B4-3551-F1B7A455A4F8}"/>
              </a:ext>
            </a:extLst>
          </p:cNvPr>
          <p:cNvSpPr txBox="1"/>
          <p:nvPr/>
        </p:nvSpPr>
        <p:spPr>
          <a:xfrm>
            <a:off x="2301871" y="1139750"/>
            <a:ext cx="303282" cy="954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B272A39-FEED-9DF1-C2B7-15AFA60CB2AC}"/>
              </a:ext>
            </a:extLst>
          </p:cNvPr>
          <p:cNvSpPr txBox="1"/>
          <p:nvPr/>
        </p:nvSpPr>
        <p:spPr>
          <a:xfrm>
            <a:off x="2305726" y="1997201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9F290A21-9042-9C5F-9DEB-881890042EF9}"/>
              </a:ext>
            </a:extLst>
          </p:cNvPr>
          <p:cNvSpPr txBox="1"/>
          <p:nvPr/>
        </p:nvSpPr>
        <p:spPr>
          <a:xfrm>
            <a:off x="428203" y="2482010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13BD3AC1-B9DE-A304-8925-6AD0CBB65CCE}"/>
              </a:ext>
            </a:extLst>
          </p:cNvPr>
          <p:cNvSpPr txBox="1"/>
          <p:nvPr/>
        </p:nvSpPr>
        <p:spPr>
          <a:xfrm>
            <a:off x="428203" y="4510919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42E03F1C-3053-5FEF-D7B3-BD4AF3F888FC}"/>
              </a:ext>
            </a:extLst>
          </p:cNvPr>
          <p:cNvSpPr txBox="1"/>
          <p:nvPr/>
        </p:nvSpPr>
        <p:spPr>
          <a:xfrm>
            <a:off x="1515393" y="2466099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EA883FA9-0CDD-A804-799A-F61F10A517D7}"/>
              </a:ext>
            </a:extLst>
          </p:cNvPr>
          <p:cNvSpPr txBox="1"/>
          <p:nvPr/>
        </p:nvSpPr>
        <p:spPr>
          <a:xfrm>
            <a:off x="1515393" y="4495011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25DCE85F-14E2-CDC0-7D9A-A72659C7B307}"/>
              </a:ext>
            </a:extLst>
          </p:cNvPr>
          <p:cNvSpPr txBox="1"/>
          <p:nvPr/>
        </p:nvSpPr>
        <p:spPr>
          <a:xfrm>
            <a:off x="2605154" y="2412948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E52CC59-65BB-30FF-2742-73C107260838}"/>
              </a:ext>
            </a:extLst>
          </p:cNvPr>
          <p:cNvSpPr txBox="1"/>
          <p:nvPr/>
        </p:nvSpPr>
        <p:spPr>
          <a:xfrm>
            <a:off x="2605154" y="4441860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01AAB35D-3A87-9045-901E-C7822BDF6F1E}"/>
              </a:ext>
            </a:extLst>
          </p:cNvPr>
          <p:cNvSpPr txBox="1"/>
          <p:nvPr/>
        </p:nvSpPr>
        <p:spPr>
          <a:xfrm>
            <a:off x="3715475" y="144795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J</a:t>
            </a:r>
            <a:endParaRPr lang="zh-CN" altLang="en-US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73E7C871-2258-533F-B4A5-656C87037E2A}"/>
              </a:ext>
            </a:extLst>
          </p:cNvPr>
          <p:cNvSpPr txBox="1"/>
          <p:nvPr/>
        </p:nvSpPr>
        <p:spPr>
          <a:xfrm>
            <a:off x="3715475" y="3412432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K</a:t>
            </a:r>
            <a:endParaRPr lang="zh-CN" altLang="en-US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4F86E7E5-A8D2-A8A1-630A-EEEC7961A337}"/>
              </a:ext>
            </a:extLst>
          </p:cNvPr>
          <p:cNvSpPr txBox="1"/>
          <p:nvPr/>
        </p:nvSpPr>
        <p:spPr>
          <a:xfrm>
            <a:off x="3715475" y="542518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8B4AC4EB-36CA-1903-C986-5C5194809ECC}"/>
              </a:ext>
            </a:extLst>
          </p:cNvPr>
          <p:cNvCxnSpPr>
            <a:cxnSpLocks/>
          </p:cNvCxnSpPr>
          <p:nvPr/>
        </p:nvCxnSpPr>
        <p:spPr>
          <a:xfrm flipH="1">
            <a:off x="3288823" y="2015609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651C54C1-0CEB-48FB-A4F3-8CB782CEA5DC}"/>
              </a:ext>
            </a:extLst>
          </p:cNvPr>
          <p:cNvCxnSpPr>
            <a:cxnSpLocks/>
          </p:cNvCxnSpPr>
          <p:nvPr/>
        </p:nvCxnSpPr>
        <p:spPr>
          <a:xfrm>
            <a:off x="3288823" y="1830536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5803CA22-300E-0F50-E738-44B74453420C}"/>
              </a:ext>
            </a:extLst>
          </p:cNvPr>
          <p:cNvCxnSpPr>
            <a:stCxn id="86" idx="2"/>
            <a:endCxn id="87" idx="0"/>
          </p:cNvCxnSpPr>
          <p:nvPr/>
        </p:nvCxnSpPr>
        <p:spPr>
          <a:xfrm>
            <a:off x="4045745" y="2385754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A5247604-D77A-918D-4679-330FDA4F2DE1}"/>
              </a:ext>
            </a:extLst>
          </p:cNvPr>
          <p:cNvCxnSpPr>
            <a:stCxn id="87" idx="2"/>
            <a:endCxn id="88" idx="0"/>
          </p:cNvCxnSpPr>
          <p:nvPr/>
        </p:nvCxnSpPr>
        <p:spPr>
          <a:xfrm>
            <a:off x="4045745" y="4350229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3C076872-FA7C-C83C-91CB-C9FC8551E796}"/>
              </a:ext>
            </a:extLst>
          </p:cNvPr>
          <p:cNvSpPr txBox="1"/>
          <p:nvPr/>
        </p:nvSpPr>
        <p:spPr>
          <a:xfrm>
            <a:off x="3391631" y="1135358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B2309022-AB19-AE07-1653-81A33065DE25}"/>
              </a:ext>
            </a:extLst>
          </p:cNvPr>
          <p:cNvSpPr txBox="1"/>
          <p:nvPr/>
        </p:nvSpPr>
        <p:spPr>
          <a:xfrm>
            <a:off x="3395486" y="1992807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7A4208A9-5BC3-F207-9E95-B5A6CC5CA141}"/>
              </a:ext>
            </a:extLst>
          </p:cNvPr>
          <p:cNvSpPr txBox="1"/>
          <p:nvPr/>
        </p:nvSpPr>
        <p:spPr>
          <a:xfrm>
            <a:off x="3694913" y="2408556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ECA4C615-FF58-65CC-A6C3-F20084D8421B}"/>
              </a:ext>
            </a:extLst>
          </p:cNvPr>
          <p:cNvSpPr txBox="1"/>
          <p:nvPr/>
        </p:nvSpPr>
        <p:spPr>
          <a:xfrm>
            <a:off x="3694913" y="4437468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FAA5FC0-02C5-90E1-3DD5-12AD6E878F71}"/>
              </a:ext>
            </a:extLst>
          </p:cNvPr>
          <p:cNvSpPr txBox="1"/>
          <p:nvPr/>
        </p:nvSpPr>
        <p:spPr>
          <a:xfrm>
            <a:off x="4805235" y="144795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</a:t>
            </a:r>
            <a:endParaRPr lang="zh-CN" altLang="en-US" dirty="0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FF48A665-D6B8-DDB9-4735-803E848F2ADC}"/>
              </a:ext>
            </a:extLst>
          </p:cNvPr>
          <p:cNvSpPr txBox="1"/>
          <p:nvPr/>
        </p:nvSpPr>
        <p:spPr>
          <a:xfrm>
            <a:off x="4805235" y="3412432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5A02CD3B-6B5B-5714-C092-7F9175C3A5D8}"/>
              </a:ext>
            </a:extLst>
          </p:cNvPr>
          <p:cNvSpPr txBox="1"/>
          <p:nvPr/>
        </p:nvSpPr>
        <p:spPr>
          <a:xfrm>
            <a:off x="4805235" y="542518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100" name="直接箭头连接符 99">
            <a:extLst>
              <a:ext uri="{FF2B5EF4-FFF2-40B4-BE49-F238E27FC236}">
                <a16:creationId xmlns:a16="http://schemas.microsoft.com/office/drawing/2014/main" id="{2C652A1B-F1DC-1559-C2C2-CF5DEB4DF1DC}"/>
              </a:ext>
            </a:extLst>
          </p:cNvPr>
          <p:cNvCxnSpPr>
            <a:cxnSpLocks/>
          </p:cNvCxnSpPr>
          <p:nvPr/>
        </p:nvCxnSpPr>
        <p:spPr>
          <a:xfrm flipH="1">
            <a:off x="4378584" y="2015609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E83EEB97-B6EB-C06D-B89E-EA0F3DD783E2}"/>
              </a:ext>
            </a:extLst>
          </p:cNvPr>
          <p:cNvCxnSpPr>
            <a:cxnSpLocks/>
          </p:cNvCxnSpPr>
          <p:nvPr/>
        </p:nvCxnSpPr>
        <p:spPr>
          <a:xfrm>
            <a:off x="4378584" y="1830536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E82DAFEA-E416-583E-2964-52CA14D24268}"/>
              </a:ext>
            </a:extLst>
          </p:cNvPr>
          <p:cNvCxnSpPr>
            <a:stCxn id="97" idx="2"/>
            <a:endCxn id="98" idx="0"/>
          </p:cNvCxnSpPr>
          <p:nvPr/>
        </p:nvCxnSpPr>
        <p:spPr>
          <a:xfrm>
            <a:off x="5135505" y="2385754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74811D25-10B7-2CD4-B880-EF4D711490B0}"/>
              </a:ext>
            </a:extLst>
          </p:cNvPr>
          <p:cNvCxnSpPr>
            <a:stCxn id="98" idx="2"/>
            <a:endCxn id="99" idx="0"/>
          </p:cNvCxnSpPr>
          <p:nvPr/>
        </p:nvCxnSpPr>
        <p:spPr>
          <a:xfrm>
            <a:off x="5135505" y="4350229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文本框 103">
            <a:extLst>
              <a:ext uri="{FF2B5EF4-FFF2-40B4-BE49-F238E27FC236}">
                <a16:creationId xmlns:a16="http://schemas.microsoft.com/office/drawing/2014/main" id="{F3DE5FAD-B3E4-795E-5A4D-6E22120966A3}"/>
              </a:ext>
            </a:extLst>
          </p:cNvPr>
          <p:cNvSpPr txBox="1"/>
          <p:nvPr/>
        </p:nvSpPr>
        <p:spPr>
          <a:xfrm>
            <a:off x="4481391" y="1135358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9FDD24E4-F625-7BBF-60BF-9BA0EBECCC7B}"/>
              </a:ext>
            </a:extLst>
          </p:cNvPr>
          <p:cNvSpPr txBox="1"/>
          <p:nvPr/>
        </p:nvSpPr>
        <p:spPr>
          <a:xfrm>
            <a:off x="4485246" y="1992807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A0DD6DCA-EE3D-C2F8-DD01-D623AF01E33B}"/>
              </a:ext>
            </a:extLst>
          </p:cNvPr>
          <p:cNvSpPr txBox="1"/>
          <p:nvPr/>
        </p:nvSpPr>
        <p:spPr>
          <a:xfrm>
            <a:off x="4784674" y="2408556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267C5F28-652F-02FB-3490-8568717CC71E}"/>
              </a:ext>
            </a:extLst>
          </p:cNvPr>
          <p:cNvSpPr txBox="1"/>
          <p:nvPr/>
        </p:nvSpPr>
        <p:spPr>
          <a:xfrm>
            <a:off x="4784674" y="4437468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" name="箭头: 下 2">
            <a:extLst>
              <a:ext uri="{FF2B5EF4-FFF2-40B4-BE49-F238E27FC236}">
                <a16:creationId xmlns:a16="http://schemas.microsoft.com/office/drawing/2014/main" id="{DB2B4FB9-8878-A3B5-0680-A7ECA2A5786C}"/>
              </a:ext>
            </a:extLst>
          </p:cNvPr>
          <p:cNvSpPr/>
          <p:nvPr/>
        </p:nvSpPr>
        <p:spPr>
          <a:xfrm>
            <a:off x="1663492" y="1000925"/>
            <a:ext cx="410604" cy="4254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606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276949" y="275403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根据规则移牌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EC56CA4-4EAC-E2AC-8839-2AEF0004DC38}"/>
              </a:ext>
            </a:extLst>
          </p:cNvPr>
          <p:cNvSpPr txBox="1"/>
          <p:nvPr/>
        </p:nvSpPr>
        <p:spPr>
          <a:xfrm>
            <a:off x="5820197" y="86916"/>
            <a:ext cx="6094854" cy="6771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3);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1);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//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先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3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后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1</a:t>
            </a:r>
            <a:endParaRPr lang="zh-CN" altLang="en-US" sz="1400" b="0" dirty="0">
              <a:effectLst/>
              <a:latin typeface="Consolas" panose="020B0609020204030204" pitchFamily="49" charset="0"/>
            </a:endParaRPr>
          </a:p>
          <a:p>
            <a:r>
              <a:rPr lang="zh-CN" altLang="en-US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break;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== NULL)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break;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6AD8C53-AA0E-DB80-B76F-A1B9CAA7AC97}"/>
              </a:ext>
            </a:extLst>
          </p:cNvPr>
          <p:cNvSpPr txBox="1"/>
          <p:nvPr/>
        </p:nvSpPr>
        <p:spPr>
          <a:xfrm>
            <a:off x="451334" y="145235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167194A-5842-68F2-D305-24BF600FE41B}"/>
              </a:ext>
            </a:extLst>
          </p:cNvPr>
          <p:cNvSpPr txBox="1"/>
          <p:nvPr/>
        </p:nvSpPr>
        <p:spPr>
          <a:xfrm>
            <a:off x="451334" y="3416825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12BDB06-6FC5-CAFC-ADAE-51C17E60A3D7}"/>
              </a:ext>
            </a:extLst>
          </p:cNvPr>
          <p:cNvSpPr txBox="1"/>
          <p:nvPr/>
        </p:nvSpPr>
        <p:spPr>
          <a:xfrm>
            <a:off x="451334" y="542958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255DF0F-1F5B-A5BA-5D4D-55D38A0C5604}"/>
              </a:ext>
            </a:extLst>
          </p:cNvPr>
          <p:cNvSpPr txBox="1"/>
          <p:nvPr/>
        </p:nvSpPr>
        <p:spPr>
          <a:xfrm>
            <a:off x="1538525" y="145235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176DE96-C24D-6622-9FCA-2FB6DD5E1B88}"/>
              </a:ext>
            </a:extLst>
          </p:cNvPr>
          <p:cNvSpPr txBox="1"/>
          <p:nvPr/>
        </p:nvSpPr>
        <p:spPr>
          <a:xfrm>
            <a:off x="1538525" y="3416825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9758966-32F3-9D1F-DA91-735F22A009DD}"/>
              </a:ext>
            </a:extLst>
          </p:cNvPr>
          <p:cNvSpPr txBox="1"/>
          <p:nvPr/>
        </p:nvSpPr>
        <p:spPr>
          <a:xfrm>
            <a:off x="1538525" y="542958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6650B3D-BEC2-CCC3-B3DD-9C3B5881E7B2}"/>
              </a:ext>
            </a:extLst>
          </p:cNvPr>
          <p:cNvSpPr txBox="1"/>
          <p:nvPr/>
        </p:nvSpPr>
        <p:spPr>
          <a:xfrm>
            <a:off x="2625715" y="145235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FA4D30C-10AB-CB1F-5BC8-50AF082B0CC5}"/>
              </a:ext>
            </a:extLst>
          </p:cNvPr>
          <p:cNvSpPr txBox="1"/>
          <p:nvPr/>
        </p:nvSpPr>
        <p:spPr>
          <a:xfrm>
            <a:off x="2625715" y="3416825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C5D3AD6-9677-04D9-3401-A48E277BC3DB}"/>
              </a:ext>
            </a:extLst>
          </p:cNvPr>
          <p:cNvSpPr txBox="1"/>
          <p:nvPr/>
        </p:nvSpPr>
        <p:spPr>
          <a:xfrm>
            <a:off x="2625715" y="5429580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I</a:t>
            </a:r>
            <a:endParaRPr lang="zh-CN" altLang="en-US" dirty="0"/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BCC34165-AEE5-778B-E2D2-5C7827093BA1}"/>
              </a:ext>
            </a:extLst>
          </p:cNvPr>
          <p:cNvCxnSpPr>
            <a:cxnSpLocks/>
          </p:cNvCxnSpPr>
          <p:nvPr/>
        </p:nvCxnSpPr>
        <p:spPr>
          <a:xfrm flipH="1">
            <a:off x="1111873" y="2020003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0624F1EB-A397-90BF-2BAF-4A7C5206F9D7}"/>
              </a:ext>
            </a:extLst>
          </p:cNvPr>
          <p:cNvCxnSpPr>
            <a:stCxn id="23" idx="2"/>
            <a:endCxn id="24" idx="0"/>
          </p:cNvCxnSpPr>
          <p:nvPr/>
        </p:nvCxnSpPr>
        <p:spPr>
          <a:xfrm>
            <a:off x="1868794" y="2390146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005E2266-D5E9-AFAE-42C8-CF3C49936F2D}"/>
              </a:ext>
            </a:extLst>
          </p:cNvPr>
          <p:cNvCxnSpPr>
            <a:cxnSpLocks/>
          </p:cNvCxnSpPr>
          <p:nvPr/>
        </p:nvCxnSpPr>
        <p:spPr>
          <a:xfrm>
            <a:off x="1111873" y="1834931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0F0833D5-9392-CA42-17AA-6C93AD781A2C}"/>
              </a:ext>
            </a:extLst>
          </p:cNvPr>
          <p:cNvCxnSpPr>
            <a:cxnSpLocks/>
          </p:cNvCxnSpPr>
          <p:nvPr/>
        </p:nvCxnSpPr>
        <p:spPr>
          <a:xfrm flipH="1">
            <a:off x="2199064" y="2020003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8BD4EC5F-EF23-2F96-20E0-A04690C64EE9}"/>
              </a:ext>
            </a:extLst>
          </p:cNvPr>
          <p:cNvCxnSpPr>
            <a:cxnSpLocks/>
          </p:cNvCxnSpPr>
          <p:nvPr/>
        </p:nvCxnSpPr>
        <p:spPr>
          <a:xfrm>
            <a:off x="2199064" y="1834931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DC7B0DF4-4EDE-C86F-B053-0A4CFFD104ED}"/>
              </a:ext>
            </a:extLst>
          </p:cNvPr>
          <p:cNvCxnSpPr>
            <a:stCxn id="28" idx="2"/>
            <a:endCxn id="30" idx="0"/>
          </p:cNvCxnSpPr>
          <p:nvPr/>
        </p:nvCxnSpPr>
        <p:spPr>
          <a:xfrm>
            <a:off x="2955985" y="2390146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F61C35D2-0B69-92A4-D998-3EB932EF1BD3}"/>
              </a:ext>
            </a:extLst>
          </p:cNvPr>
          <p:cNvCxnSpPr>
            <a:stCxn id="30" idx="2"/>
            <a:endCxn id="32" idx="0"/>
          </p:cNvCxnSpPr>
          <p:nvPr/>
        </p:nvCxnSpPr>
        <p:spPr>
          <a:xfrm>
            <a:off x="2955985" y="4354621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C8903C4A-AEFF-A1F2-6AE3-AA3711CA827E}"/>
              </a:ext>
            </a:extLst>
          </p:cNvPr>
          <p:cNvCxnSpPr>
            <a:stCxn id="24" idx="2"/>
            <a:endCxn id="26" idx="0"/>
          </p:cNvCxnSpPr>
          <p:nvPr/>
        </p:nvCxnSpPr>
        <p:spPr>
          <a:xfrm>
            <a:off x="1868794" y="4354621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D5B100D8-A415-A193-E0F2-0AD2DDD83039}"/>
              </a:ext>
            </a:extLst>
          </p:cNvPr>
          <p:cNvCxnSpPr>
            <a:stCxn id="16" idx="2"/>
            <a:endCxn id="18" idx="0"/>
          </p:cNvCxnSpPr>
          <p:nvPr/>
        </p:nvCxnSpPr>
        <p:spPr>
          <a:xfrm>
            <a:off x="781604" y="2390146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2A4CD01F-0AAD-A3E0-4DE3-841E501B1E97}"/>
              </a:ext>
            </a:extLst>
          </p:cNvPr>
          <p:cNvCxnSpPr>
            <a:stCxn id="18" idx="2"/>
            <a:endCxn id="22" idx="0"/>
          </p:cNvCxnSpPr>
          <p:nvPr/>
        </p:nvCxnSpPr>
        <p:spPr>
          <a:xfrm>
            <a:off x="781604" y="4354621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>
            <a:extLst>
              <a:ext uri="{FF2B5EF4-FFF2-40B4-BE49-F238E27FC236}">
                <a16:creationId xmlns:a16="http://schemas.microsoft.com/office/drawing/2014/main" id="{1670B29D-01D2-7FA4-4405-B00F21306838}"/>
              </a:ext>
            </a:extLst>
          </p:cNvPr>
          <p:cNvSpPr txBox="1"/>
          <p:nvPr/>
        </p:nvSpPr>
        <p:spPr>
          <a:xfrm>
            <a:off x="1204400" y="1139750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A23FCE26-BB18-86DF-1E94-62BA0FF6EBD2}"/>
              </a:ext>
            </a:extLst>
          </p:cNvPr>
          <p:cNvSpPr txBox="1"/>
          <p:nvPr/>
        </p:nvSpPr>
        <p:spPr>
          <a:xfrm>
            <a:off x="1208255" y="1997201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497BC778-7E5C-D1B4-3551-F1B7A455A4F8}"/>
              </a:ext>
            </a:extLst>
          </p:cNvPr>
          <p:cNvSpPr txBox="1"/>
          <p:nvPr/>
        </p:nvSpPr>
        <p:spPr>
          <a:xfrm>
            <a:off x="2301871" y="1139750"/>
            <a:ext cx="303282" cy="954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B272A39-FEED-9DF1-C2B7-15AFA60CB2AC}"/>
              </a:ext>
            </a:extLst>
          </p:cNvPr>
          <p:cNvSpPr txBox="1"/>
          <p:nvPr/>
        </p:nvSpPr>
        <p:spPr>
          <a:xfrm>
            <a:off x="2305726" y="1997201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9F290A21-9042-9C5F-9DEB-881890042EF9}"/>
              </a:ext>
            </a:extLst>
          </p:cNvPr>
          <p:cNvSpPr txBox="1"/>
          <p:nvPr/>
        </p:nvSpPr>
        <p:spPr>
          <a:xfrm>
            <a:off x="428203" y="2482010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13BD3AC1-B9DE-A304-8925-6AD0CBB65CCE}"/>
              </a:ext>
            </a:extLst>
          </p:cNvPr>
          <p:cNvSpPr txBox="1"/>
          <p:nvPr/>
        </p:nvSpPr>
        <p:spPr>
          <a:xfrm>
            <a:off x="428203" y="4510919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42E03F1C-3053-5FEF-D7B3-BD4AF3F888FC}"/>
              </a:ext>
            </a:extLst>
          </p:cNvPr>
          <p:cNvSpPr txBox="1"/>
          <p:nvPr/>
        </p:nvSpPr>
        <p:spPr>
          <a:xfrm>
            <a:off x="1515393" y="2466099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EA883FA9-0CDD-A804-799A-F61F10A517D7}"/>
              </a:ext>
            </a:extLst>
          </p:cNvPr>
          <p:cNvSpPr txBox="1"/>
          <p:nvPr/>
        </p:nvSpPr>
        <p:spPr>
          <a:xfrm>
            <a:off x="1515393" y="4495011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25DCE85F-14E2-CDC0-7D9A-A72659C7B307}"/>
              </a:ext>
            </a:extLst>
          </p:cNvPr>
          <p:cNvSpPr txBox="1"/>
          <p:nvPr/>
        </p:nvSpPr>
        <p:spPr>
          <a:xfrm>
            <a:off x="2605154" y="2412948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E52CC59-65BB-30FF-2742-73C107260838}"/>
              </a:ext>
            </a:extLst>
          </p:cNvPr>
          <p:cNvSpPr txBox="1"/>
          <p:nvPr/>
        </p:nvSpPr>
        <p:spPr>
          <a:xfrm>
            <a:off x="2605154" y="4441860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01AAB35D-3A87-9045-901E-C7822BDF6F1E}"/>
              </a:ext>
            </a:extLst>
          </p:cNvPr>
          <p:cNvSpPr txBox="1"/>
          <p:nvPr/>
        </p:nvSpPr>
        <p:spPr>
          <a:xfrm>
            <a:off x="3715475" y="144795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J</a:t>
            </a:r>
            <a:endParaRPr lang="zh-CN" altLang="en-US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73E7C871-2258-533F-B4A5-656C87037E2A}"/>
              </a:ext>
            </a:extLst>
          </p:cNvPr>
          <p:cNvSpPr txBox="1"/>
          <p:nvPr/>
        </p:nvSpPr>
        <p:spPr>
          <a:xfrm>
            <a:off x="3715475" y="3412432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K</a:t>
            </a:r>
            <a:endParaRPr lang="zh-CN" altLang="en-US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4F86E7E5-A8D2-A8A1-630A-EEEC7961A337}"/>
              </a:ext>
            </a:extLst>
          </p:cNvPr>
          <p:cNvSpPr txBox="1"/>
          <p:nvPr/>
        </p:nvSpPr>
        <p:spPr>
          <a:xfrm>
            <a:off x="3715475" y="542518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L</a:t>
            </a:r>
            <a:endParaRPr lang="zh-CN" altLang="en-US" dirty="0"/>
          </a:p>
        </p:txBody>
      </p: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8B4AC4EB-36CA-1903-C986-5C5194809ECC}"/>
              </a:ext>
            </a:extLst>
          </p:cNvPr>
          <p:cNvCxnSpPr>
            <a:cxnSpLocks/>
          </p:cNvCxnSpPr>
          <p:nvPr/>
        </p:nvCxnSpPr>
        <p:spPr>
          <a:xfrm flipH="1">
            <a:off x="3288823" y="2015609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651C54C1-0CEB-48FB-A4F3-8CB782CEA5DC}"/>
              </a:ext>
            </a:extLst>
          </p:cNvPr>
          <p:cNvCxnSpPr>
            <a:cxnSpLocks/>
          </p:cNvCxnSpPr>
          <p:nvPr/>
        </p:nvCxnSpPr>
        <p:spPr>
          <a:xfrm>
            <a:off x="3288823" y="1830536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5803CA22-300E-0F50-E738-44B74453420C}"/>
              </a:ext>
            </a:extLst>
          </p:cNvPr>
          <p:cNvCxnSpPr>
            <a:stCxn id="86" idx="2"/>
            <a:endCxn id="87" idx="0"/>
          </p:cNvCxnSpPr>
          <p:nvPr/>
        </p:nvCxnSpPr>
        <p:spPr>
          <a:xfrm>
            <a:off x="4045745" y="2385754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A5247604-D77A-918D-4679-330FDA4F2DE1}"/>
              </a:ext>
            </a:extLst>
          </p:cNvPr>
          <p:cNvCxnSpPr>
            <a:stCxn id="87" idx="2"/>
            <a:endCxn id="88" idx="0"/>
          </p:cNvCxnSpPr>
          <p:nvPr/>
        </p:nvCxnSpPr>
        <p:spPr>
          <a:xfrm>
            <a:off x="4045745" y="4350229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3C076872-FA7C-C83C-91CB-C9FC8551E796}"/>
              </a:ext>
            </a:extLst>
          </p:cNvPr>
          <p:cNvSpPr txBox="1"/>
          <p:nvPr/>
        </p:nvSpPr>
        <p:spPr>
          <a:xfrm>
            <a:off x="3391631" y="1135358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B2309022-AB19-AE07-1653-81A33065DE25}"/>
              </a:ext>
            </a:extLst>
          </p:cNvPr>
          <p:cNvSpPr txBox="1"/>
          <p:nvPr/>
        </p:nvSpPr>
        <p:spPr>
          <a:xfrm>
            <a:off x="3395486" y="1992807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7A4208A9-5BC3-F207-9E95-B5A6CC5CA141}"/>
              </a:ext>
            </a:extLst>
          </p:cNvPr>
          <p:cNvSpPr txBox="1"/>
          <p:nvPr/>
        </p:nvSpPr>
        <p:spPr>
          <a:xfrm>
            <a:off x="3694913" y="2408556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ECA4C615-FF58-65CC-A6C3-F20084D8421B}"/>
              </a:ext>
            </a:extLst>
          </p:cNvPr>
          <p:cNvSpPr txBox="1"/>
          <p:nvPr/>
        </p:nvSpPr>
        <p:spPr>
          <a:xfrm>
            <a:off x="3694913" y="4437468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FAA5FC0-02C5-90E1-3DD5-12AD6E878F71}"/>
              </a:ext>
            </a:extLst>
          </p:cNvPr>
          <p:cNvSpPr txBox="1"/>
          <p:nvPr/>
        </p:nvSpPr>
        <p:spPr>
          <a:xfrm>
            <a:off x="4805235" y="144795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</a:t>
            </a:r>
            <a:endParaRPr lang="zh-CN" altLang="en-US" dirty="0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FF48A665-D6B8-DDB9-4735-803E848F2ADC}"/>
              </a:ext>
            </a:extLst>
          </p:cNvPr>
          <p:cNvSpPr txBox="1"/>
          <p:nvPr/>
        </p:nvSpPr>
        <p:spPr>
          <a:xfrm>
            <a:off x="4805235" y="3412432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N</a:t>
            </a:r>
            <a:endParaRPr lang="zh-CN" altLang="en-US" dirty="0"/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5A02CD3B-6B5B-5714-C092-7F9175C3A5D8}"/>
              </a:ext>
            </a:extLst>
          </p:cNvPr>
          <p:cNvSpPr txBox="1"/>
          <p:nvPr/>
        </p:nvSpPr>
        <p:spPr>
          <a:xfrm>
            <a:off x="4805235" y="5425188"/>
            <a:ext cx="660539" cy="9377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</a:t>
            </a:r>
            <a:endParaRPr lang="zh-CN" altLang="en-US" dirty="0"/>
          </a:p>
        </p:txBody>
      </p:sp>
      <p:cxnSp>
        <p:nvCxnSpPr>
          <p:cNvPr id="100" name="直接箭头连接符 99">
            <a:extLst>
              <a:ext uri="{FF2B5EF4-FFF2-40B4-BE49-F238E27FC236}">
                <a16:creationId xmlns:a16="http://schemas.microsoft.com/office/drawing/2014/main" id="{2C652A1B-F1DC-1559-C2C2-CF5DEB4DF1DC}"/>
              </a:ext>
            </a:extLst>
          </p:cNvPr>
          <p:cNvCxnSpPr>
            <a:cxnSpLocks/>
          </p:cNvCxnSpPr>
          <p:nvPr/>
        </p:nvCxnSpPr>
        <p:spPr>
          <a:xfrm flipH="1">
            <a:off x="4378584" y="2015609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E83EEB97-B6EB-C06D-B89E-EA0F3DD783E2}"/>
              </a:ext>
            </a:extLst>
          </p:cNvPr>
          <p:cNvCxnSpPr>
            <a:cxnSpLocks/>
          </p:cNvCxnSpPr>
          <p:nvPr/>
        </p:nvCxnSpPr>
        <p:spPr>
          <a:xfrm>
            <a:off x="4378584" y="1830536"/>
            <a:ext cx="42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E82DAFEA-E416-583E-2964-52CA14D24268}"/>
              </a:ext>
            </a:extLst>
          </p:cNvPr>
          <p:cNvCxnSpPr>
            <a:stCxn id="97" idx="2"/>
            <a:endCxn id="98" idx="0"/>
          </p:cNvCxnSpPr>
          <p:nvPr/>
        </p:nvCxnSpPr>
        <p:spPr>
          <a:xfrm>
            <a:off x="5135505" y="2385754"/>
            <a:ext cx="0" cy="102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74811D25-10B7-2CD4-B880-EF4D711490B0}"/>
              </a:ext>
            </a:extLst>
          </p:cNvPr>
          <p:cNvCxnSpPr>
            <a:stCxn id="98" idx="2"/>
            <a:endCxn id="99" idx="0"/>
          </p:cNvCxnSpPr>
          <p:nvPr/>
        </p:nvCxnSpPr>
        <p:spPr>
          <a:xfrm>
            <a:off x="5135505" y="4350229"/>
            <a:ext cx="0" cy="107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文本框 103">
            <a:extLst>
              <a:ext uri="{FF2B5EF4-FFF2-40B4-BE49-F238E27FC236}">
                <a16:creationId xmlns:a16="http://schemas.microsoft.com/office/drawing/2014/main" id="{F3DE5FAD-B3E4-795E-5A4D-6E22120966A3}"/>
              </a:ext>
            </a:extLst>
          </p:cNvPr>
          <p:cNvSpPr txBox="1"/>
          <p:nvPr/>
        </p:nvSpPr>
        <p:spPr>
          <a:xfrm>
            <a:off x="4481391" y="1135358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POST</a:t>
            </a:r>
            <a:endParaRPr lang="zh-CN" altLang="en-US" sz="1400" dirty="0"/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9FDD24E4-F625-7BBF-60BF-9BA0EBECCC7B}"/>
              </a:ext>
            </a:extLst>
          </p:cNvPr>
          <p:cNvSpPr txBox="1"/>
          <p:nvPr/>
        </p:nvSpPr>
        <p:spPr>
          <a:xfrm>
            <a:off x="4485246" y="1992807"/>
            <a:ext cx="303282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PREV</a:t>
            </a:r>
            <a:endParaRPr lang="zh-CN" altLang="en-US" sz="1400" dirty="0"/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A0DD6DCA-EE3D-C2F8-DD01-D623AF01E33B}"/>
              </a:ext>
            </a:extLst>
          </p:cNvPr>
          <p:cNvSpPr txBox="1"/>
          <p:nvPr/>
        </p:nvSpPr>
        <p:spPr>
          <a:xfrm>
            <a:off x="4784674" y="2408556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267C5F28-652F-02FB-3490-8568717CC71E}"/>
              </a:ext>
            </a:extLst>
          </p:cNvPr>
          <p:cNvSpPr txBox="1"/>
          <p:nvPr/>
        </p:nvSpPr>
        <p:spPr>
          <a:xfrm>
            <a:off x="4784674" y="4437468"/>
            <a:ext cx="498617" cy="781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BENEATH</a:t>
            </a:r>
            <a:endParaRPr lang="zh-CN" altLang="en-US" sz="1400" dirty="0"/>
          </a:p>
        </p:txBody>
      </p:sp>
      <p:sp>
        <p:nvSpPr>
          <p:cNvPr id="3" name="箭头: 下 2">
            <a:extLst>
              <a:ext uri="{FF2B5EF4-FFF2-40B4-BE49-F238E27FC236}">
                <a16:creationId xmlns:a16="http://schemas.microsoft.com/office/drawing/2014/main" id="{DB2B4FB9-8878-A3B5-0680-A7ECA2A5786C}"/>
              </a:ext>
            </a:extLst>
          </p:cNvPr>
          <p:cNvSpPr/>
          <p:nvPr/>
        </p:nvSpPr>
        <p:spPr>
          <a:xfrm>
            <a:off x="3844034" y="1022497"/>
            <a:ext cx="410604" cy="4254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745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276949" y="275403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根据规则移牌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EC56CA4-4EAC-E2AC-8839-2AEF0004DC38}"/>
              </a:ext>
            </a:extLst>
          </p:cNvPr>
          <p:cNvSpPr txBox="1"/>
          <p:nvPr/>
        </p:nvSpPr>
        <p:spPr>
          <a:xfrm>
            <a:off x="5820197" y="86916"/>
            <a:ext cx="6094854" cy="6771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3);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1);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//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先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3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后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1</a:t>
            </a:r>
            <a:endParaRPr lang="zh-CN" altLang="en-US" sz="1400" b="0" dirty="0">
              <a:effectLst/>
              <a:latin typeface="Consolas" panose="020B0609020204030204" pitchFamily="49" charset="0"/>
            </a:endParaRPr>
          </a:p>
          <a:p>
            <a:r>
              <a:rPr lang="zh-CN" altLang="en-US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break;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== NULL)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break;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4" name="箭头: 下 3">
            <a:extLst>
              <a:ext uri="{FF2B5EF4-FFF2-40B4-BE49-F238E27FC236}">
                <a16:creationId xmlns:a16="http://schemas.microsoft.com/office/drawing/2014/main" id="{1C6CE158-0FA1-F2FE-A385-BC86FE81EFF7}"/>
              </a:ext>
            </a:extLst>
          </p:cNvPr>
          <p:cNvSpPr/>
          <p:nvPr/>
        </p:nvSpPr>
        <p:spPr>
          <a:xfrm>
            <a:off x="1526986" y="922026"/>
            <a:ext cx="410604" cy="4254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1C27D97-4F23-A771-ECF6-06FEE82FE414}"/>
              </a:ext>
            </a:extLst>
          </p:cNvPr>
          <p:cNvSpPr txBox="1"/>
          <p:nvPr/>
        </p:nvSpPr>
        <p:spPr>
          <a:xfrm>
            <a:off x="231518" y="2990322"/>
            <a:ext cx="712229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sz="1200" dirty="0" err="1"/>
              <a:t>now.pre</a:t>
            </a:r>
            <a:endParaRPr lang="zh-CN" altLang="en-US" sz="12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D3D22DE-51D5-21C8-E341-480BBA6B5968}"/>
              </a:ext>
            </a:extLst>
          </p:cNvPr>
          <p:cNvSpPr txBox="1"/>
          <p:nvPr/>
        </p:nvSpPr>
        <p:spPr>
          <a:xfrm>
            <a:off x="255615" y="4428527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B</a:t>
            </a:r>
            <a:endParaRPr lang="zh-CN" altLang="en-US" sz="12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58F85B1-8B12-B394-663B-3B067B26A110}"/>
              </a:ext>
            </a:extLst>
          </p:cNvPr>
          <p:cNvSpPr txBox="1"/>
          <p:nvPr/>
        </p:nvSpPr>
        <p:spPr>
          <a:xfrm>
            <a:off x="255615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C</a:t>
            </a:r>
            <a:endParaRPr lang="zh-CN" altLang="en-US" sz="12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993B30B-4FEC-5AD9-C5D9-1E90B1E19B0D}"/>
              </a:ext>
            </a:extLst>
          </p:cNvPr>
          <p:cNvSpPr txBox="1"/>
          <p:nvPr/>
        </p:nvSpPr>
        <p:spPr>
          <a:xfrm>
            <a:off x="1388222" y="2990319"/>
            <a:ext cx="688132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D</a:t>
            </a:r>
            <a:endParaRPr lang="zh-CN" altLang="en-US" sz="12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8BD8C3A-D5F1-6E12-ADD6-F4CFED4486BB}"/>
              </a:ext>
            </a:extLst>
          </p:cNvPr>
          <p:cNvSpPr txBox="1"/>
          <p:nvPr/>
        </p:nvSpPr>
        <p:spPr>
          <a:xfrm>
            <a:off x="1215332" y="4428526"/>
            <a:ext cx="1037079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E</a:t>
            </a:r>
            <a:endParaRPr lang="zh-CN" altLang="en-US" sz="1200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627BCEF8-8B1F-4F7C-E692-E90954679689}"/>
              </a:ext>
            </a:extLst>
          </p:cNvPr>
          <p:cNvSpPr txBox="1"/>
          <p:nvPr/>
        </p:nvSpPr>
        <p:spPr>
          <a:xfrm>
            <a:off x="1388222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F</a:t>
            </a:r>
            <a:endParaRPr lang="zh-CN" altLang="en-US" sz="1200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FA23A9C-172E-9AA1-8DB3-B0D81304A754}"/>
              </a:ext>
            </a:extLst>
          </p:cNvPr>
          <p:cNvSpPr txBox="1"/>
          <p:nvPr/>
        </p:nvSpPr>
        <p:spPr>
          <a:xfrm>
            <a:off x="2520827" y="2990322"/>
            <a:ext cx="688132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now.post</a:t>
            </a:r>
            <a:endParaRPr lang="zh-CN" altLang="en-US" sz="1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9D1928F-7B82-C759-729C-ED060D3862E3}"/>
              </a:ext>
            </a:extLst>
          </p:cNvPr>
          <p:cNvSpPr txBox="1"/>
          <p:nvPr/>
        </p:nvSpPr>
        <p:spPr>
          <a:xfrm>
            <a:off x="2520827" y="4428527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H</a:t>
            </a:r>
            <a:endParaRPr lang="zh-CN" altLang="en-US" sz="1200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247D751E-08BE-75BC-C3AA-D99CEEEE2372}"/>
              </a:ext>
            </a:extLst>
          </p:cNvPr>
          <p:cNvSpPr txBox="1"/>
          <p:nvPr/>
        </p:nvSpPr>
        <p:spPr>
          <a:xfrm>
            <a:off x="2520827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I</a:t>
            </a:r>
            <a:endParaRPr lang="zh-CN" altLang="en-US" sz="1200" dirty="0"/>
          </a:p>
        </p:txBody>
      </p: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EFF0DF71-D0A2-3731-2C66-594DECF0205F}"/>
              </a:ext>
            </a:extLst>
          </p:cNvPr>
          <p:cNvCxnSpPr>
            <a:cxnSpLocks/>
            <a:stCxn id="87" idx="1"/>
          </p:cNvCxnSpPr>
          <p:nvPr/>
        </p:nvCxnSpPr>
        <p:spPr>
          <a:xfrm flipH="1">
            <a:off x="943747" y="1604845"/>
            <a:ext cx="444474" cy="1801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391FA8F8-AD82-FD9E-9594-DE06B7279942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>
            <a:off x="1732288" y="3458318"/>
            <a:ext cx="1584" cy="970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9527EA91-72AD-087C-F2AC-FE83433E9B65}"/>
              </a:ext>
            </a:extLst>
          </p:cNvPr>
          <p:cNvCxnSpPr>
            <a:cxnSpLocks/>
          </p:cNvCxnSpPr>
          <p:nvPr/>
        </p:nvCxnSpPr>
        <p:spPr>
          <a:xfrm flipV="1">
            <a:off x="943747" y="1476474"/>
            <a:ext cx="444474" cy="1793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6382812F-14EE-0455-EE57-BE2B21938495}"/>
              </a:ext>
            </a:extLst>
          </p:cNvPr>
          <p:cNvCxnSpPr>
            <a:cxnSpLocks/>
            <a:endCxn id="87" idx="3"/>
          </p:cNvCxnSpPr>
          <p:nvPr/>
        </p:nvCxnSpPr>
        <p:spPr>
          <a:xfrm flipH="1" flipV="1">
            <a:off x="2076354" y="1604845"/>
            <a:ext cx="444474" cy="1801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0C0BFD61-C8AD-ABE9-F661-310335327B3B}"/>
              </a:ext>
            </a:extLst>
          </p:cNvPr>
          <p:cNvCxnSpPr>
            <a:cxnSpLocks/>
          </p:cNvCxnSpPr>
          <p:nvPr/>
        </p:nvCxnSpPr>
        <p:spPr>
          <a:xfrm>
            <a:off x="2054006" y="1476474"/>
            <a:ext cx="466822" cy="1793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1E56E3DB-E6B1-2B59-5AEB-1EF7C372F709}"/>
              </a:ext>
            </a:extLst>
          </p:cNvPr>
          <p:cNvCxnSpPr>
            <a:stCxn id="30" idx="2"/>
            <a:endCxn id="32" idx="0"/>
          </p:cNvCxnSpPr>
          <p:nvPr/>
        </p:nvCxnSpPr>
        <p:spPr>
          <a:xfrm>
            <a:off x="2864893" y="3451987"/>
            <a:ext cx="0" cy="976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A70F12FA-E9C8-D12C-8DD6-31D6F83C74E7}"/>
              </a:ext>
            </a:extLst>
          </p:cNvPr>
          <p:cNvCxnSpPr>
            <a:stCxn id="32" idx="2"/>
            <a:endCxn id="55" idx="0"/>
          </p:cNvCxnSpPr>
          <p:nvPr/>
        </p:nvCxnSpPr>
        <p:spPr>
          <a:xfrm>
            <a:off x="2864893" y="4906622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278A6329-43EA-CC90-05E4-AB3D99B3C817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flipH="1">
            <a:off x="1732288" y="4896525"/>
            <a:ext cx="1584" cy="1005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97578017-12D0-565E-E914-7E5C2B931E7B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>
            <a:off x="587633" y="3451987"/>
            <a:ext cx="12048" cy="976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1EEA6793-7468-1589-425A-24AE03521FFC}"/>
              </a:ext>
            </a:extLst>
          </p:cNvPr>
          <p:cNvCxnSpPr>
            <a:stCxn id="22" idx="2"/>
            <a:endCxn id="23" idx="0"/>
          </p:cNvCxnSpPr>
          <p:nvPr/>
        </p:nvCxnSpPr>
        <p:spPr>
          <a:xfrm>
            <a:off x="599681" y="4906622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>
            <a:extLst>
              <a:ext uri="{FF2B5EF4-FFF2-40B4-BE49-F238E27FC236}">
                <a16:creationId xmlns:a16="http://schemas.microsoft.com/office/drawing/2014/main" id="{D512119F-527D-76A6-4663-2DDEC89CF6E1}"/>
              </a:ext>
            </a:extLst>
          </p:cNvPr>
          <p:cNvSpPr txBox="1"/>
          <p:nvPr/>
        </p:nvSpPr>
        <p:spPr>
          <a:xfrm rot="18774178">
            <a:off x="519670" y="2212142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BA6AF8B2-F33B-E57F-84FE-C59C236A911A}"/>
              </a:ext>
            </a:extLst>
          </p:cNvPr>
          <p:cNvSpPr txBox="1"/>
          <p:nvPr/>
        </p:nvSpPr>
        <p:spPr>
          <a:xfrm rot="18689729">
            <a:off x="626134" y="2578309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3698367C-68CC-31C2-1253-E648CC509087}"/>
              </a:ext>
            </a:extLst>
          </p:cNvPr>
          <p:cNvSpPr txBox="1"/>
          <p:nvPr/>
        </p:nvSpPr>
        <p:spPr>
          <a:xfrm rot="2639743">
            <a:off x="2144016" y="2317205"/>
            <a:ext cx="7564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97A9334C-4FC5-4FD7-9DB5-E2DFBA57325A}"/>
              </a:ext>
            </a:extLst>
          </p:cNvPr>
          <p:cNvSpPr txBox="1"/>
          <p:nvPr/>
        </p:nvSpPr>
        <p:spPr>
          <a:xfrm rot="2560349">
            <a:off x="2055988" y="2778417"/>
            <a:ext cx="6817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98C1BB3E-5E8E-4D07-A79A-BD5AA8D79B32}"/>
              </a:ext>
            </a:extLst>
          </p:cNvPr>
          <p:cNvSpPr txBox="1"/>
          <p:nvPr/>
        </p:nvSpPr>
        <p:spPr>
          <a:xfrm>
            <a:off x="189347" y="3755970"/>
            <a:ext cx="10420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AFEE59A2-07CD-EA45-684F-1416DD7A54AA}"/>
              </a:ext>
            </a:extLst>
          </p:cNvPr>
          <p:cNvSpPr txBox="1"/>
          <p:nvPr/>
        </p:nvSpPr>
        <p:spPr>
          <a:xfrm>
            <a:off x="216543" y="5200286"/>
            <a:ext cx="9936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740A2487-E111-7BE9-4E2C-F6121D0B18AD}"/>
              </a:ext>
            </a:extLst>
          </p:cNvPr>
          <p:cNvSpPr txBox="1"/>
          <p:nvPr/>
        </p:nvSpPr>
        <p:spPr>
          <a:xfrm>
            <a:off x="1364124" y="3732495"/>
            <a:ext cx="8706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504B8009-246C-0707-7F41-3363B87F3B51}"/>
              </a:ext>
            </a:extLst>
          </p:cNvPr>
          <p:cNvSpPr txBox="1"/>
          <p:nvPr/>
        </p:nvSpPr>
        <p:spPr>
          <a:xfrm>
            <a:off x="1364124" y="5217875"/>
            <a:ext cx="82477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85C28257-1A84-5BBD-7C75-4C7E9BF6C1BF}"/>
              </a:ext>
            </a:extLst>
          </p:cNvPr>
          <p:cNvSpPr txBox="1"/>
          <p:nvPr/>
        </p:nvSpPr>
        <p:spPr>
          <a:xfrm>
            <a:off x="2499407" y="3693583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003E730B-D795-3E67-E9A1-00B237F7B17B}"/>
              </a:ext>
            </a:extLst>
          </p:cNvPr>
          <p:cNvSpPr txBox="1"/>
          <p:nvPr/>
        </p:nvSpPr>
        <p:spPr>
          <a:xfrm>
            <a:off x="2499407" y="5178963"/>
            <a:ext cx="1135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CCFEC855-3555-9531-25CE-E68A97D95998}"/>
              </a:ext>
            </a:extLst>
          </p:cNvPr>
          <p:cNvSpPr txBox="1"/>
          <p:nvPr/>
        </p:nvSpPr>
        <p:spPr>
          <a:xfrm>
            <a:off x="1388222" y="1365797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sz="1200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7945835F-DEB3-E220-A14F-DE1768B8CB6C}"/>
              </a:ext>
            </a:extLst>
          </p:cNvPr>
          <p:cNvSpPr txBox="1"/>
          <p:nvPr/>
        </p:nvSpPr>
        <p:spPr>
          <a:xfrm>
            <a:off x="3596541" y="4425309"/>
            <a:ext cx="802091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sz="1200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97BA458C-82A0-9DA7-DF5E-B62F51258836}"/>
              </a:ext>
            </a:extLst>
          </p:cNvPr>
          <p:cNvSpPr txBox="1"/>
          <p:nvPr/>
        </p:nvSpPr>
        <p:spPr>
          <a:xfrm>
            <a:off x="3656111" y="5898864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L</a:t>
            </a:r>
            <a:endParaRPr lang="zh-CN" altLang="en-US" sz="1200" dirty="0"/>
          </a:p>
        </p:txBody>
      </p: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86EE5A43-1D68-894F-2DD2-CABB5C2C2048}"/>
              </a:ext>
            </a:extLst>
          </p:cNvPr>
          <p:cNvCxnSpPr>
            <a:cxnSpLocks/>
            <a:stCxn id="88" idx="1"/>
            <a:endCxn id="30" idx="3"/>
          </p:cNvCxnSpPr>
          <p:nvPr/>
        </p:nvCxnSpPr>
        <p:spPr>
          <a:xfrm flipH="1" flipV="1">
            <a:off x="3208959" y="3221155"/>
            <a:ext cx="387582" cy="1438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5F25A11D-0543-C267-82D4-0D1E1BF09108}"/>
              </a:ext>
            </a:extLst>
          </p:cNvPr>
          <p:cNvCxnSpPr>
            <a:cxnSpLocks/>
          </p:cNvCxnSpPr>
          <p:nvPr/>
        </p:nvCxnSpPr>
        <p:spPr>
          <a:xfrm>
            <a:off x="3206283" y="3124476"/>
            <a:ext cx="378409" cy="1404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97EBD703-7B3F-4588-9B13-F74A25956C87}"/>
              </a:ext>
            </a:extLst>
          </p:cNvPr>
          <p:cNvCxnSpPr>
            <a:cxnSpLocks/>
            <a:stCxn id="87" idx="2"/>
            <a:endCxn id="24" idx="0"/>
          </p:cNvCxnSpPr>
          <p:nvPr/>
        </p:nvCxnSpPr>
        <p:spPr>
          <a:xfrm>
            <a:off x="1732288" y="1843892"/>
            <a:ext cx="0" cy="1146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1EDF8D3D-CA07-74EA-5F38-AE06FE96015A}"/>
              </a:ext>
            </a:extLst>
          </p:cNvPr>
          <p:cNvCxnSpPr>
            <a:cxnSpLocks/>
            <a:stCxn id="88" idx="2"/>
            <a:endCxn id="89" idx="0"/>
          </p:cNvCxnSpPr>
          <p:nvPr/>
        </p:nvCxnSpPr>
        <p:spPr>
          <a:xfrm>
            <a:off x="3997587" y="4893308"/>
            <a:ext cx="2590" cy="1005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本框 93">
            <a:extLst>
              <a:ext uri="{FF2B5EF4-FFF2-40B4-BE49-F238E27FC236}">
                <a16:creationId xmlns:a16="http://schemas.microsoft.com/office/drawing/2014/main" id="{B68EC034-B679-B842-EFE1-B1B2F2C47EC8}"/>
              </a:ext>
            </a:extLst>
          </p:cNvPr>
          <p:cNvSpPr txBox="1"/>
          <p:nvPr/>
        </p:nvSpPr>
        <p:spPr>
          <a:xfrm rot="2656963">
            <a:off x="3257217" y="3683797"/>
            <a:ext cx="6005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A499F001-DB79-8BDF-00B0-3575DE02D8E5}"/>
              </a:ext>
            </a:extLst>
          </p:cNvPr>
          <p:cNvSpPr txBox="1"/>
          <p:nvPr/>
        </p:nvSpPr>
        <p:spPr>
          <a:xfrm rot="2817812">
            <a:off x="2940058" y="4102763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9DDE1D90-10E6-2013-0842-C24B7ECAAB2F}"/>
              </a:ext>
            </a:extLst>
          </p:cNvPr>
          <p:cNvSpPr txBox="1"/>
          <p:nvPr/>
        </p:nvSpPr>
        <p:spPr>
          <a:xfrm>
            <a:off x="1291270" y="2160588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BENEATH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B7AB547-5F56-FBA2-BD29-BC0FCAFA9010}"/>
              </a:ext>
            </a:extLst>
          </p:cNvPr>
          <p:cNvSpPr txBox="1"/>
          <p:nvPr/>
        </p:nvSpPr>
        <p:spPr>
          <a:xfrm>
            <a:off x="3634690" y="5175747"/>
            <a:ext cx="97873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8AFB2EFB-F83F-D20E-86A5-ABC6ECEA1F13}"/>
              </a:ext>
            </a:extLst>
          </p:cNvPr>
          <p:cNvSpPr txBox="1"/>
          <p:nvPr/>
        </p:nvSpPr>
        <p:spPr>
          <a:xfrm>
            <a:off x="4791393" y="2987107"/>
            <a:ext cx="688132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M</a:t>
            </a:r>
            <a:endParaRPr lang="zh-CN" altLang="en-US" sz="1200" dirty="0"/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320B3E39-7235-A5C6-94AE-3FD17122BAF2}"/>
              </a:ext>
            </a:extLst>
          </p:cNvPr>
          <p:cNvSpPr txBox="1"/>
          <p:nvPr/>
        </p:nvSpPr>
        <p:spPr>
          <a:xfrm>
            <a:off x="4791393" y="4425312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N</a:t>
            </a:r>
            <a:endParaRPr lang="zh-CN" altLang="en-US" sz="1200" dirty="0"/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1BA493C9-2B7A-F63F-AFE7-9BCEF9513BD1}"/>
              </a:ext>
            </a:extLst>
          </p:cNvPr>
          <p:cNvSpPr txBox="1"/>
          <p:nvPr/>
        </p:nvSpPr>
        <p:spPr>
          <a:xfrm>
            <a:off x="4791393" y="5898864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O</a:t>
            </a:r>
            <a:endParaRPr lang="zh-CN" altLang="en-US" sz="1200" dirty="0"/>
          </a:p>
        </p:txBody>
      </p: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A6FF61C0-5F11-ED1C-23D9-04F432F23BF2}"/>
              </a:ext>
            </a:extLst>
          </p:cNvPr>
          <p:cNvCxnSpPr>
            <a:cxnSpLocks/>
            <a:stCxn id="98" idx="1"/>
            <a:endCxn id="88" idx="3"/>
          </p:cNvCxnSpPr>
          <p:nvPr/>
        </p:nvCxnSpPr>
        <p:spPr>
          <a:xfrm flipH="1">
            <a:off x="4398632" y="3221106"/>
            <a:ext cx="392761" cy="1438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CD31ACD7-9B3F-E8F0-62A8-62BDEC74037D}"/>
              </a:ext>
            </a:extLst>
          </p:cNvPr>
          <p:cNvCxnSpPr>
            <a:cxnSpLocks/>
          </p:cNvCxnSpPr>
          <p:nvPr/>
        </p:nvCxnSpPr>
        <p:spPr>
          <a:xfrm flipV="1">
            <a:off x="4398631" y="3081621"/>
            <a:ext cx="390086" cy="1430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330A572B-1799-0897-5113-FB677F7317A8}"/>
              </a:ext>
            </a:extLst>
          </p:cNvPr>
          <p:cNvCxnSpPr>
            <a:stCxn id="98" idx="2"/>
            <a:endCxn id="99" idx="0"/>
          </p:cNvCxnSpPr>
          <p:nvPr/>
        </p:nvCxnSpPr>
        <p:spPr>
          <a:xfrm>
            <a:off x="5135459" y="3455106"/>
            <a:ext cx="0" cy="970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>
            <a:extLst>
              <a:ext uri="{FF2B5EF4-FFF2-40B4-BE49-F238E27FC236}">
                <a16:creationId xmlns:a16="http://schemas.microsoft.com/office/drawing/2014/main" id="{C3DE88BF-4753-A400-E861-5A7784CEE034}"/>
              </a:ext>
            </a:extLst>
          </p:cNvPr>
          <p:cNvCxnSpPr>
            <a:stCxn id="99" idx="2"/>
            <a:endCxn id="100" idx="0"/>
          </p:cNvCxnSpPr>
          <p:nvPr/>
        </p:nvCxnSpPr>
        <p:spPr>
          <a:xfrm>
            <a:off x="5135460" y="4903407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文本框 104">
            <a:extLst>
              <a:ext uri="{FF2B5EF4-FFF2-40B4-BE49-F238E27FC236}">
                <a16:creationId xmlns:a16="http://schemas.microsoft.com/office/drawing/2014/main" id="{836EE366-9A5F-5DD3-0098-253DE50ECDCD}"/>
              </a:ext>
            </a:extLst>
          </p:cNvPr>
          <p:cNvSpPr txBox="1"/>
          <p:nvPr/>
        </p:nvSpPr>
        <p:spPr>
          <a:xfrm rot="19225388">
            <a:off x="4308779" y="3260476"/>
            <a:ext cx="100620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3293A4C7-0E66-5970-DA5A-3AB4989C71B2}"/>
              </a:ext>
            </a:extLst>
          </p:cNvPr>
          <p:cNvSpPr txBox="1"/>
          <p:nvPr/>
        </p:nvSpPr>
        <p:spPr>
          <a:xfrm rot="19031941">
            <a:off x="4445525" y="3960502"/>
            <a:ext cx="63629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BEFDDF38-BDC6-0CDB-DF7C-2AA5E6FEED47}"/>
              </a:ext>
            </a:extLst>
          </p:cNvPr>
          <p:cNvSpPr txBox="1"/>
          <p:nvPr/>
        </p:nvSpPr>
        <p:spPr>
          <a:xfrm>
            <a:off x="4769973" y="3690367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18410A82-F72E-8EBC-570F-DFA5D037C0B6}"/>
              </a:ext>
            </a:extLst>
          </p:cNvPr>
          <p:cNvSpPr txBox="1"/>
          <p:nvPr/>
        </p:nvSpPr>
        <p:spPr>
          <a:xfrm>
            <a:off x="4769973" y="5175747"/>
            <a:ext cx="82383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489671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276949" y="275403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根据规则移牌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EC56CA4-4EAC-E2AC-8839-2AEF0004DC38}"/>
              </a:ext>
            </a:extLst>
          </p:cNvPr>
          <p:cNvSpPr txBox="1"/>
          <p:nvPr/>
        </p:nvSpPr>
        <p:spPr>
          <a:xfrm>
            <a:off x="5820197" y="86916"/>
            <a:ext cx="6094854" cy="6771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3);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1);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//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先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3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后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1</a:t>
            </a:r>
            <a:endParaRPr lang="zh-CN" altLang="en-US" sz="1400" b="0" dirty="0">
              <a:effectLst/>
              <a:latin typeface="Consolas" panose="020B0609020204030204" pitchFamily="49" charset="0"/>
            </a:endParaRPr>
          </a:p>
          <a:p>
            <a:r>
              <a:rPr lang="zh-CN" altLang="en-US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dirty="0">
                <a:latin typeface="Consolas" panose="020B0609020204030204" pitchFamily="49" charset="0"/>
              </a:rPr>
              <a:t>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break;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== NULL)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break;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4" name="箭头: 下 3">
            <a:extLst>
              <a:ext uri="{FF2B5EF4-FFF2-40B4-BE49-F238E27FC236}">
                <a16:creationId xmlns:a16="http://schemas.microsoft.com/office/drawing/2014/main" id="{1C6CE158-0FA1-F2FE-A385-BC86FE81EFF7}"/>
              </a:ext>
            </a:extLst>
          </p:cNvPr>
          <p:cNvSpPr/>
          <p:nvPr/>
        </p:nvSpPr>
        <p:spPr>
          <a:xfrm>
            <a:off x="1526986" y="922026"/>
            <a:ext cx="410604" cy="4254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0325CEF-CC2C-A0A0-C1E8-0D4F1309F3BE}"/>
              </a:ext>
            </a:extLst>
          </p:cNvPr>
          <p:cNvSpPr txBox="1"/>
          <p:nvPr/>
        </p:nvSpPr>
        <p:spPr>
          <a:xfrm>
            <a:off x="231518" y="2990322"/>
            <a:ext cx="712229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sz="1200" dirty="0" err="1"/>
              <a:t>now.pre</a:t>
            </a:r>
            <a:endParaRPr lang="zh-CN" altLang="en-US" sz="12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EE1E065-533F-14FC-9093-955F37EB95D4}"/>
              </a:ext>
            </a:extLst>
          </p:cNvPr>
          <p:cNvSpPr txBox="1"/>
          <p:nvPr/>
        </p:nvSpPr>
        <p:spPr>
          <a:xfrm>
            <a:off x="255615" y="4428527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B</a:t>
            </a:r>
            <a:endParaRPr lang="zh-CN" altLang="en-US" sz="12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480D12E-D3B6-6BF0-60A0-D97724BF5D00}"/>
              </a:ext>
            </a:extLst>
          </p:cNvPr>
          <p:cNvSpPr txBox="1"/>
          <p:nvPr/>
        </p:nvSpPr>
        <p:spPr>
          <a:xfrm>
            <a:off x="255615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C</a:t>
            </a:r>
            <a:endParaRPr lang="zh-CN" altLang="en-US" sz="12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49626B9-4E4F-635C-0286-DF8D7D188E46}"/>
              </a:ext>
            </a:extLst>
          </p:cNvPr>
          <p:cNvSpPr txBox="1"/>
          <p:nvPr/>
        </p:nvSpPr>
        <p:spPr>
          <a:xfrm>
            <a:off x="1388222" y="2990319"/>
            <a:ext cx="688132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D</a:t>
            </a:r>
            <a:endParaRPr lang="zh-CN" altLang="en-US" sz="12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DB93EE3-B092-F509-AC9C-E30A07884056}"/>
              </a:ext>
            </a:extLst>
          </p:cNvPr>
          <p:cNvSpPr txBox="1"/>
          <p:nvPr/>
        </p:nvSpPr>
        <p:spPr>
          <a:xfrm>
            <a:off x="1215332" y="4428526"/>
            <a:ext cx="1037079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E</a:t>
            </a:r>
            <a:endParaRPr lang="zh-CN" altLang="en-US" sz="1200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2A60977-D883-5DEE-75C8-71A34FA850DA}"/>
              </a:ext>
            </a:extLst>
          </p:cNvPr>
          <p:cNvSpPr txBox="1"/>
          <p:nvPr/>
        </p:nvSpPr>
        <p:spPr>
          <a:xfrm>
            <a:off x="1388222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F</a:t>
            </a:r>
            <a:endParaRPr lang="zh-CN" altLang="en-US" sz="1200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B51ED0B-FD4D-A342-F3E7-E15C062A48AE}"/>
              </a:ext>
            </a:extLst>
          </p:cNvPr>
          <p:cNvSpPr txBox="1"/>
          <p:nvPr/>
        </p:nvSpPr>
        <p:spPr>
          <a:xfrm>
            <a:off x="2520827" y="2990322"/>
            <a:ext cx="688132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now.post</a:t>
            </a:r>
            <a:endParaRPr lang="zh-CN" altLang="en-US" sz="1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0A692EB-C4A5-121F-23F4-AE6447BAD2B3}"/>
              </a:ext>
            </a:extLst>
          </p:cNvPr>
          <p:cNvSpPr txBox="1"/>
          <p:nvPr/>
        </p:nvSpPr>
        <p:spPr>
          <a:xfrm>
            <a:off x="2520827" y="4428527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H</a:t>
            </a:r>
            <a:endParaRPr lang="zh-CN" altLang="en-US" sz="1200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5C557E06-8871-910C-9DB0-76D217CAEC48}"/>
              </a:ext>
            </a:extLst>
          </p:cNvPr>
          <p:cNvSpPr txBox="1"/>
          <p:nvPr/>
        </p:nvSpPr>
        <p:spPr>
          <a:xfrm>
            <a:off x="2520827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I</a:t>
            </a:r>
            <a:endParaRPr lang="zh-CN" altLang="en-US" sz="1200" dirty="0"/>
          </a:p>
        </p:txBody>
      </p: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4140D614-0D1A-538E-F526-A2E856CB2B3F}"/>
              </a:ext>
            </a:extLst>
          </p:cNvPr>
          <p:cNvCxnSpPr>
            <a:cxnSpLocks/>
            <a:stCxn id="87" idx="1"/>
          </p:cNvCxnSpPr>
          <p:nvPr/>
        </p:nvCxnSpPr>
        <p:spPr>
          <a:xfrm flipH="1">
            <a:off x="943747" y="1604845"/>
            <a:ext cx="444474" cy="1801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A112A06A-8217-8FB7-9EE7-8B3C1E78C214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>
            <a:off x="1732288" y="3458318"/>
            <a:ext cx="1584" cy="970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7CF261F4-29D2-A2DE-9CA3-07FA18D7186F}"/>
              </a:ext>
            </a:extLst>
          </p:cNvPr>
          <p:cNvCxnSpPr>
            <a:cxnSpLocks/>
          </p:cNvCxnSpPr>
          <p:nvPr/>
        </p:nvCxnSpPr>
        <p:spPr>
          <a:xfrm flipV="1">
            <a:off x="943747" y="1476474"/>
            <a:ext cx="444474" cy="1793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84DC9924-8F39-10A4-26EA-542947E6B4A8}"/>
              </a:ext>
            </a:extLst>
          </p:cNvPr>
          <p:cNvCxnSpPr>
            <a:cxnSpLocks/>
            <a:endCxn id="87" idx="3"/>
          </p:cNvCxnSpPr>
          <p:nvPr/>
        </p:nvCxnSpPr>
        <p:spPr>
          <a:xfrm flipH="1" flipV="1">
            <a:off x="2076354" y="1604845"/>
            <a:ext cx="444474" cy="1801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866028D9-B4D6-70B9-B5B5-EEEEFCD9E682}"/>
              </a:ext>
            </a:extLst>
          </p:cNvPr>
          <p:cNvCxnSpPr>
            <a:cxnSpLocks/>
          </p:cNvCxnSpPr>
          <p:nvPr/>
        </p:nvCxnSpPr>
        <p:spPr>
          <a:xfrm>
            <a:off x="2054006" y="1476474"/>
            <a:ext cx="466822" cy="1793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6546AE05-7088-E72A-78AC-268DF58DF177}"/>
              </a:ext>
            </a:extLst>
          </p:cNvPr>
          <p:cNvCxnSpPr>
            <a:stCxn id="30" idx="2"/>
            <a:endCxn id="32" idx="0"/>
          </p:cNvCxnSpPr>
          <p:nvPr/>
        </p:nvCxnSpPr>
        <p:spPr>
          <a:xfrm>
            <a:off x="2864893" y="3451987"/>
            <a:ext cx="0" cy="976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B59D02F9-ACE5-AF38-F3CB-C7D4666C4565}"/>
              </a:ext>
            </a:extLst>
          </p:cNvPr>
          <p:cNvCxnSpPr>
            <a:stCxn id="32" idx="2"/>
            <a:endCxn id="55" idx="0"/>
          </p:cNvCxnSpPr>
          <p:nvPr/>
        </p:nvCxnSpPr>
        <p:spPr>
          <a:xfrm>
            <a:off x="2864893" y="4906622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119D4411-09A1-C4D9-0D76-6F5D96DBDC33}"/>
              </a:ext>
            </a:extLst>
          </p:cNvPr>
          <p:cNvCxnSpPr>
            <a:cxnSpLocks/>
            <a:stCxn id="26" idx="2"/>
            <a:endCxn id="28" idx="0"/>
          </p:cNvCxnSpPr>
          <p:nvPr/>
        </p:nvCxnSpPr>
        <p:spPr>
          <a:xfrm flipH="1">
            <a:off x="1732288" y="4896525"/>
            <a:ext cx="1584" cy="1005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DF481250-75B9-B3DF-743F-319121AEF1EE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>
            <a:off x="587633" y="3451987"/>
            <a:ext cx="12048" cy="976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30F4976B-8EEF-6D0B-5E3F-275A5B840BD4}"/>
              </a:ext>
            </a:extLst>
          </p:cNvPr>
          <p:cNvCxnSpPr>
            <a:stCxn id="22" idx="2"/>
            <a:endCxn id="23" idx="0"/>
          </p:cNvCxnSpPr>
          <p:nvPr/>
        </p:nvCxnSpPr>
        <p:spPr>
          <a:xfrm>
            <a:off x="599681" y="4906622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>
            <a:extLst>
              <a:ext uri="{FF2B5EF4-FFF2-40B4-BE49-F238E27FC236}">
                <a16:creationId xmlns:a16="http://schemas.microsoft.com/office/drawing/2014/main" id="{FF4B8A85-D573-ED45-FE83-BFC3D731F7CC}"/>
              </a:ext>
            </a:extLst>
          </p:cNvPr>
          <p:cNvSpPr txBox="1"/>
          <p:nvPr/>
        </p:nvSpPr>
        <p:spPr>
          <a:xfrm rot="18774178">
            <a:off x="519670" y="2212142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E058C525-3E55-51DF-11BB-77A3FCB95CB1}"/>
              </a:ext>
            </a:extLst>
          </p:cNvPr>
          <p:cNvSpPr txBox="1"/>
          <p:nvPr/>
        </p:nvSpPr>
        <p:spPr>
          <a:xfrm rot="18689729">
            <a:off x="626134" y="2578309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9B4AA8A1-DEC8-969F-AC0A-DFEBA768E7CD}"/>
              </a:ext>
            </a:extLst>
          </p:cNvPr>
          <p:cNvSpPr txBox="1"/>
          <p:nvPr/>
        </p:nvSpPr>
        <p:spPr>
          <a:xfrm rot="2639743">
            <a:off x="2144016" y="2317205"/>
            <a:ext cx="7564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E874BC21-7EE2-BDF6-3020-AE4FE7D1131C}"/>
              </a:ext>
            </a:extLst>
          </p:cNvPr>
          <p:cNvSpPr txBox="1"/>
          <p:nvPr/>
        </p:nvSpPr>
        <p:spPr>
          <a:xfrm rot="2560349">
            <a:off x="2055988" y="2778417"/>
            <a:ext cx="6817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27F8836A-1119-3115-E596-4268B5A5F7E4}"/>
              </a:ext>
            </a:extLst>
          </p:cNvPr>
          <p:cNvSpPr txBox="1"/>
          <p:nvPr/>
        </p:nvSpPr>
        <p:spPr>
          <a:xfrm>
            <a:off x="189347" y="3755970"/>
            <a:ext cx="10420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0B028974-90E0-5246-2742-9B9D6F48DCEB}"/>
              </a:ext>
            </a:extLst>
          </p:cNvPr>
          <p:cNvSpPr txBox="1"/>
          <p:nvPr/>
        </p:nvSpPr>
        <p:spPr>
          <a:xfrm>
            <a:off x="216543" y="5200286"/>
            <a:ext cx="9936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61140215-33AC-0A59-783B-C653719FD966}"/>
              </a:ext>
            </a:extLst>
          </p:cNvPr>
          <p:cNvSpPr txBox="1"/>
          <p:nvPr/>
        </p:nvSpPr>
        <p:spPr>
          <a:xfrm>
            <a:off x="1364124" y="3732495"/>
            <a:ext cx="8706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0CC26956-0B54-10E2-A3BA-54A661B8F6C0}"/>
              </a:ext>
            </a:extLst>
          </p:cNvPr>
          <p:cNvSpPr txBox="1"/>
          <p:nvPr/>
        </p:nvSpPr>
        <p:spPr>
          <a:xfrm>
            <a:off x="1364124" y="5217875"/>
            <a:ext cx="82477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50314577-563C-BC65-1202-6AC028238761}"/>
              </a:ext>
            </a:extLst>
          </p:cNvPr>
          <p:cNvSpPr txBox="1"/>
          <p:nvPr/>
        </p:nvSpPr>
        <p:spPr>
          <a:xfrm>
            <a:off x="2499407" y="3693583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24603EE3-447C-6577-A0AC-ABA1568756E5}"/>
              </a:ext>
            </a:extLst>
          </p:cNvPr>
          <p:cNvSpPr txBox="1"/>
          <p:nvPr/>
        </p:nvSpPr>
        <p:spPr>
          <a:xfrm>
            <a:off x="2499407" y="5178963"/>
            <a:ext cx="1135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B93BCC78-67CA-B881-5D4C-38BA21E84266}"/>
              </a:ext>
            </a:extLst>
          </p:cNvPr>
          <p:cNvSpPr txBox="1"/>
          <p:nvPr/>
        </p:nvSpPr>
        <p:spPr>
          <a:xfrm>
            <a:off x="1388222" y="1365797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sz="1200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0044269B-D11C-64DD-CEB5-B7176A1800A3}"/>
              </a:ext>
            </a:extLst>
          </p:cNvPr>
          <p:cNvSpPr txBox="1"/>
          <p:nvPr/>
        </p:nvSpPr>
        <p:spPr>
          <a:xfrm>
            <a:off x="3596541" y="4425309"/>
            <a:ext cx="802091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sz="1200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B162A581-6C7A-891C-8496-5B1C2CBFD426}"/>
              </a:ext>
            </a:extLst>
          </p:cNvPr>
          <p:cNvSpPr txBox="1"/>
          <p:nvPr/>
        </p:nvSpPr>
        <p:spPr>
          <a:xfrm>
            <a:off x="3656111" y="5898864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L</a:t>
            </a:r>
            <a:endParaRPr lang="zh-CN" altLang="en-US" sz="1200" dirty="0"/>
          </a:p>
        </p:txBody>
      </p: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CED40F6D-BC89-5B2F-F2D5-A54708999551}"/>
              </a:ext>
            </a:extLst>
          </p:cNvPr>
          <p:cNvCxnSpPr>
            <a:cxnSpLocks/>
            <a:stCxn id="88" idx="1"/>
            <a:endCxn id="30" idx="3"/>
          </p:cNvCxnSpPr>
          <p:nvPr/>
        </p:nvCxnSpPr>
        <p:spPr>
          <a:xfrm flipH="1" flipV="1">
            <a:off x="3208959" y="3221155"/>
            <a:ext cx="387582" cy="1438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92796530-2BB5-DE3D-59B1-16CF92828283}"/>
              </a:ext>
            </a:extLst>
          </p:cNvPr>
          <p:cNvCxnSpPr>
            <a:cxnSpLocks/>
          </p:cNvCxnSpPr>
          <p:nvPr/>
        </p:nvCxnSpPr>
        <p:spPr>
          <a:xfrm>
            <a:off x="3206283" y="3124476"/>
            <a:ext cx="378409" cy="1404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2CC2105C-5349-F7D6-C34A-29DFE9264666}"/>
              </a:ext>
            </a:extLst>
          </p:cNvPr>
          <p:cNvCxnSpPr>
            <a:cxnSpLocks/>
            <a:stCxn id="87" idx="2"/>
            <a:endCxn id="24" idx="0"/>
          </p:cNvCxnSpPr>
          <p:nvPr/>
        </p:nvCxnSpPr>
        <p:spPr>
          <a:xfrm>
            <a:off x="1732288" y="1843892"/>
            <a:ext cx="0" cy="1146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00D12362-23A7-8853-2F5B-DE316669CDA1}"/>
              </a:ext>
            </a:extLst>
          </p:cNvPr>
          <p:cNvCxnSpPr>
            <a:cxnSpLocks/>
            <a:stCxn id="88" idx="2"/>
            <a:endCxn id="89" idx="0"/>
          </p:cNvCxnSpPr>
          <p:nvPr/>
        </p:nvCxnSpPr>
        <p:spPr>
          <a:xfrm>
            <a:off x="3997587" y="4893308"/>
            <a:ext cx="2590" cy="1005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本框 93">
            <a:extLst>
              <a:ext uri="{FF2B5EF4-FFF2-40B4-BE49-F238E27FC236}">
                <a16:creationId xmlns:a16="http://schemas.microsoft.com/office/drawing/2014/main" id="{E245BD56-7FF6-218F-6730-B856BB347C17}"/>
              </a:ext>
            </a:extLst>
          </p:cNvPr>
          <p:cNvSpPr txBox="1"/>
          <p:nvPr/>
        </p:nvSpPr>
        <p:spPr>
          <a:xfrm rot="2656963">
            <a:off x="3257217" y="3683797"/>
            <a:ext cx="6005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F44D1AB5-8D79-FDA3-1583-8ED75315D205}"/>
              </a:ext>
            </a:extLst>
          </p:cNvPr>
          <p:cNvSpPr txBox="1"/>
          <p:nvPr/>
        </p:nvSpPr>
        <p:spPr>
          <a:xfrm rot="2817812">
            <a:off x="2940058" y="4102763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01002937-F199-7BE3-6683-FA825ACD0607}"/>
              </a:ext>
            </a:extLst>
          </p:cNvPr>
          <p:cNvSpPr txBox="1"/>
          <p:nvPr/>
        </p:nvSpPr>
        <p:spPr>
          <a:xfrm>
            <a:off x="1291270" y="2160588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BENEATH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F3C6FABB-D7C4-EDEC-C186-1056BC1C3E1D}"/>
              </a:ext>
            </a:extLst>
          </p:cNvPr>
          <p:cNvSpPr txBox="1"/>
          <p:nvPr/>
        </p:nvSpPr>
        <p:spPr>
          <a:xfrm>
            <a:off x="3634690" y="5175747"/>
            <a:ext cx="97873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8F60A26D-7739-5546-8CD0-A8DB70CAA419}"/>
              </a:ext>
            </a:extLst>
          </p:cNvPr>
          <p:cNvSpPr txBox="1"/>
          <p:nvPr/>
        </p:nvSpPr>
        <p:spPr>
          <a:xfrm>
            <a:off x="4791393" y="2987107"/>
            <a:ext cx="688132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M</a:t>
            </a:r>
            <a:endParaRPr lang="zh-CN" altLang="en-US" sz="1200" dirty="0"/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E92AC8B0-B916-D96F-6A4D-731BC1BEDB3D}"/>
              </a:ext>
            </a:extLst>
          </p:cNvPr>
          <p:cNvSpPr txBox="1"/>
          <p:nvPr/>
        </p:nvSpPr>
        <p:spPr>
          <a:xfrm>
            <a:off x="4791393" y="4425312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N</a:t>
            </a:r>
            <a:endParaRPr lang="zh-CN" altLang="en-US" sz="1200" dirty="0"/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5E220E39-2627-BD80-F665-8B84FDF82696}"/>
              </a:ext>
            </a:extLst>
          </p:cNvPr>
          <p:cNvSpPr txBox="1"/>
          <p:nvPr/>
        </p:nvSpPr>
        <p:spPr>
          <a:xfrm>
            <a:off x="4791393" y="5898864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O</a:t>
            </a:r>
            <a:endParaRPr lang="zh-CN" altLang="en-US" sz="1200" dirty="0"/>
          </a:p>
        </p:txBody>
      </p: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68B6F665-2E36-C38D-F306-5BE14110785B}"/>
              </a:ext>
            </a:extLst>
          </p:cNvPr>
          <p:cNvCxnSpPr>
            <a:cxnSpLocks/>
            <a:stCxn id="98" idx="1"/>
            <a:endCxn id="88" idx="3"/>
          </p:cNvCxnSpPr>
          <p:nvPr/>
        </p:nvCxnSpPr>
        <p:spPr>
          <a:xfrm flipH="1">
            <a:off x="4398632" y="3221106"/>
            <a:ext cx="392761" cy="1438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C4462E7E-5FE1-9BC8-7C11-89F057612DB2}"/>
              </a:ext>
            </a:extLst>
          </p:cNvPr>
          <p:cNvCxnSpPr>
            <a:cxnSpLocks/>
          </p:cNvCxnSpPr>
          <p:nvPr/>
        </p:nvCxnSpPr>
        <p:spPr>
          <a:xfrm flipV="1">
            <a:off x="4398631" y="3081621"/>
            <a:ext cx="390086" cy="1430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646FF372-4422-B27E-7FFD-EDC42730D1ED}"/>
              </a:ext>
            </a:extLst>
          </p:cNvPr>
          <p:cNvCxnSpPr>
            <a:stCxn id="98" idx="2"/>
            <a:endCxn id="99" idx="0"/>
          </p:cNvCxnSpPr>
          <p:nvPr/>
        </p:nvCxnSpPr>
        <p:spPr>
          <a:xfrm>
            <a:off x="5135459" y="3455106"/>
            <a:ext cx="0" cy="970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箭头连接符 103">
            <a:extLst>
              <a:ext uri="{FF2B5EF4-FFF2-40B4-BE49-F238E27FC236}">
                <a16:creationId xmlns:a16="http://schemas.microsoft.com/office/drawing/2014/main" id="{48F236C4-68D8-2B6D-FBA3-B2647FC7C8BD}"/>
              </a:ext>
            </a:extLst>
          </p:cNvPr>
          <p:cNvCxnSpPr>
            <a:stCxn id="99" idx="2"/>
            <a:endCxn id="100" idx="0"/>
          </p:cNvCxnSpPr>
          <p:nvPr/>
        </p:nvCxnSpPr>
        <p:spPr>
          <a:xfrm>
            <a:off x="5135460" y="4903407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文本框 104">
            <a:extLst>
              <a:ext uri="{FF2B5EF4-FFF2-40B4-BE49-F238E27FC236}">
                <a16:creationId xmlns:a16="http://schemas.microsoft.com/office/drawing/2014/main" id="{1862B8DF-9F52-2EF2-A832-4196155C9211}"/>
              </a:ext>
            </a:extLst>
          </p:cNvPr>
          <p:cNvSpPr txBox="1"/>
          <p:nvPr/>
        </p:nvSpPr>
        <p:spPr>
          <a:xfrm rot="19225388">
            <a:off x="4308779" y="3260476"/>
            <a:ext cx="100620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490B37A1-B1E7-15BC-82BF-C9CF72539D65}"/>
              </a:ext>
            </a:extLst>
          </p:cNvPr>
          <p:cNvSpPr txBox="1"/>
          <p:nvPr/>
        </p:nvSpPr>
        <p:spPr>
          <a:xfrm rot="19031941">
            <a:off x="4445525" y="3960502"/>
            <a:ext cx="63629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C6E92892-2838-E5D5-50E6-85736F48BD6A}"/>
              </a:ext>
            </a:extLst>
          </p:cNvPr>
          <p:cNvSpPr txBox="1"/>
          <p:nvPr/>
        </p:nvSpPr>
        <p:spPr>
          <a:xfrm>
            <a:off x="4769973" y="3690367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14C7EC33-BA4E-4EA6-9818-B5E4C70DDCAD}"/>
              </a:ext>
            </a:extLst>
          </p:cNvPr>
          <p:cNvSpPr txBox="1"/>
          <p:nvPr/>
        </p:nvSpPr>
        <p:spPr>
          <a:xfrm>
            <a:off x="4769973" y="5175747"/>
            <a:ext cx="82383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795222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077D0CE-01C3-7383-4CC3-68B350B11DE6}"/>
              </a:ext>
            </a:extLst>
          </p:cNvPr>
          <p:cNvSpPr txBox="1"/>
          <p:nvPr/>
        </p:nvSpPr>
        <p:spPr>
          <a:xfrm>
            <a:off x="231518" y="2990319"/>
            <a:ext cx="712229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sz="1200" dirty="0"/>
              <a:t>A</a:t>
            </a:r>
            <a:endParaRPr lang="zh-CN" altLang="en-US" sz="1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063C70-1AF3-84A4-83DB-66CF112E5233}"/>
              </a:ext>
            </a:extLst>
          </p:cNvPr>
          <p:cNvSpPr txBox="1"/>
          <p:nvPr/>
        </p:nvSpPr>
        <p:spPr>
          <a:xfrm>
            <a:off x="255615" y="4428527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B</a:t>
            </a:r>
            <a:endParaRPr lang="zh-CN" altLang="en-US" sz="12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CE784F-BF18-1B04-1D89-727742D03C8E}"/>
              </a:ext>
            </a:extLst>
          </p:cNvPr>
          <p:cNvSpPr txBox="1"/>
          <p:nvPr/>
        </p:nvSpPr>
        <p:spPr>
          <a:xfrm>
            <a:off x="255615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C</a:t>
            </a:r>
            <a:endParaRPr lang="zh-CN" altLang="en-US" sz="12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828D90-D58E-76BA-D49C-83A626AD864A}"/>
              </a:ext>
            </a:extLst>
          </p:cNvPr>
          <p:cNvSpPr txBox="1"/>
          <p:nvPr/>
        </p:nvSpPr>
        <p:spPr>
          <a:xfrm>
            <a:off x="1388222" y="2990319"/>
            <a:ext cx="688132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D</a:t>
            </a:r>
            <a:endParaRPr lang="zh-CN" altLang="en-US" sz="12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616AD6-8542-3F19-B303-A48A2A7629C5}"/>
              </a:ext>
            </a:extLst>
          </p:cNvPr>
          <p:cNvSpPr txBox="1"/>
          <p:nvPr/>
        </p:nvSpPr>
        <p:spPr>
          <a:xfrm>
            <a:off x="1215332" y="4428526"/>
            <a:ext cx="1037079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E</a:t>
            </a:r>
            <a:endParaRPr lang="zh-CN" altLang="en-US" sz="12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E92D6-706D-460A-1BB0-B1DD441D9BA4}"/>
              </a:ext>
            </a:extLst>
          </p:cNvPr>
          <p:cNvSpPr txBox="1"/>
          <p:nvPr/>
        </p:nvSpPr>
        <p:spPr>
          <a:xfrm>
            <a:off x="1388222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F</a:t>
            </a:r>
            <a:endParaRPr lang="zh-CN" altLang="en-US" sz="12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771E9C-49AD-97ED-4BD1-18214E7B8494}"/>
              </a:ext>
            </a:extLst>
          </p:cNvPr>
          <p:cNvSpPr txBox="1"/>
          <p:nvPr/>
        </p:nvSpPr>
        <p:spPr>
          <a:xfrm>
            <a:off x="2520827" y="2990319"/>
            <a:ext cx="688132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FF0000"/>
                </a:solidFill>
                <a:latin typeface="Consolas" panose="020B0609020204030204" pitchFamily="49" charset="0"/>
              </a:rPr>
              <a:t>now</a:t>
            </a:r>
            <a:endParaRPr lang="zh-CN" altLang="en-US" sz="1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48B9-9F18-79FB-8F87-883B3A9CDB6F}"/>
              </a:ext>
            </a:extLst>
          </p:cNvPr>
          <p:cNvSpPr txBox="1"/>
          <p:nvPr/>
        </p:nvSpPr>
        <p:spPr>
          <a:xfrm>
            <a:off x="2520827" y="4428527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H</a:t>
            </a:r>
            <a:endParaRPr lang="zh-CN" altLang="en-US" sz="12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D0BAF29-BD7C-E1E7-89FF-030EA6C8DAF4}"/>
              </a:ext>
            </a:extLst>
          </p:cNvPr>
          <p:cNvSpPr txBox="1"/>
          <p:nvPr/>
        </p:nvSpPr>
        <p:spPr>
          <a:xfrm>
            <a:off x="2520827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I</a:t>
            </a:r>
            <a:endParaRPr lang="zh-CN" altLang="en-US" sz="1200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F0C5A346-C600-BE27-3CE7-7E6455E0F09C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943747" y="1596630"/>
            <a:ext cx="444475" cy="19098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FBE3AC0-4F38-4E39-C549-E18A32F81A7F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1732288" y="3458318"/>
            <a:ext cx="1584" cy="970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E2D2992-815B-7408-25D3-01221D7A30CD}"/>
              </a:ext>
            </a:extLst>
          </p:cNvPr>
          <p:cNvCxnSpPr>
            <a:cxnSpLocks/>
          </p:cNvCxnSpPr>
          <p:nvPr/>
        </p:nvCxnSpPr>
        <p:spPr>
          <a:xfrm flipV="1">
            <a:off x="943747" y="1476474"/>
            <a:ext cx="444474" cy="1793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77D99534-5F61-4BBC-9AEF-D9E3428AE4AD}"/>
              </a:ext>
            </a:extLst>
          </p:cNvPr>
          <p:cNvCxnSpPr>
            <a:cxnSpLocks/>
            <a:endCxn id="44" idx="3"/>
          </p:cNvCxnSpPr>
          <p:nvPr/>
        </p:nvCxnSpPr>
        <p:spPr>
          <a:xfrm flipH="1" flipV="1">
            <a:off x="2076354" y="1596630"/>
            <a:ext cx="444474" cy="19098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DBB11AB-5DAB-DB45-9F94-6B344E3685AE}"/>
              </a:ext>
            </a:extLst>
          </p:cNvPr>
          <p:cNvCxnSpPr>
            <a:cxnSpLocks/>
          </p:cNvCxnSpPr>
          <p:nvPr/>
        </p:nvCxnSpPr>
        <p:spPr>
          <a:xfrm>
            <a:off x="2054006" y="1476474"/>
            <a:ext cx="466822" cy="1793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2E98AC2-98FE-9B41-9267-EEABE2BC0D8B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2864893" y="3458318"/>
            <a:ext cx="0" cy="970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B12D43-8E1D-6DA1-854F-01974D690F53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2864893" y="4906622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63DA993A-4BF4-EE81-C4B5-0FE299F177D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1732288" y="4896525"/>
            <a:ext cx="1584" cy="1005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0F67540-0466-281F-821F-8311489640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587633" y="3458318"/>
            <a:ext cx="12048" cy="970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4BDBBA-51DE-6E05-1188-96B1165387F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599681" y="4906622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4BE5756-6D77-A48E-F4DC-EB96D68A396B}"/>
              </a:ext>
            </a:extLst>
          </p:cNvPr>
          <p:cNvSpPr txBox="1"/>
          <p:nvPr/>
        </p:nvSpPr>
        <p:spPr>
          <a:xfrm rot="18774178">
            <a:off x="519670" y="2212142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3FD022E-5610-47AA-26B7-884E14ABC672}"/>
              </a:ext>
            </a:extLst>
          </p:cNvPr>
          <p:cNvSpPr txBox="1"/>
          <p:nvPr/>
        </p:nvSpPr>
        <p:spPr>
          <a:xfrm rot="18689729">
            <a:off x="626134" y="2578309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C00815-6169-EFDB-4B83-9A4B43DB19B0}"/>
              </a:ext>
            </a:extLst>
          </p:cNvPr>
          <p:cNvSpPr txBox="1"/>
          <p:nvPr/>
        </p:nvSpPr>
        <p:spPr>
          <a:xfrm rot="2639743">
            <a:off x="2144016" y="2317205"/>
            <a:ext cx="7564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670D2CC-7D02-1C2B-64ED-921E23FCCD32}"/>
              </a:ext>
            </a:extLst>
          </p:cNvPr>
          <p:cNvSpPr txBox="1"/>
          <p:nvPr/>
        </p:nvSpPr>
        <p:spPr>
          <a:xfrm rot="2560349">
            <a:off x="2055988" y="2778417"/>
            <a:ext cx="6817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426AE81-432F-887E-9F6A-1AAEA582C328}"/>
              </a:ext>
            </a:extLst>
          </p:cNvPr>
          <p:cNvSpPr txBox="1"/>
          <p:nvPr/>
        </p:nvSpPr>
        <p:spPr>
          <a:xfrm>
            <a:off x="189347" y="3755970"/>
            <a:ext cx="10420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B39E41-0B5E-0DE6-581A-BEDE7EC393D9}"/>
              </a:ext>
            </a:extLst>
          </p:cNvPr>
          <p:cNvSpPr txBox="1"/>
          <p:nvPr/>
        </p:nvSpPr>
        <p:spPr>
          <a:xfrm>
            <a:off x="216543" y="5200286"/>
            <a:ext cx="9936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6844EA8-51A9-F5BB-7DCA-8DD5538B2A77}"/>
              </a:ext>
            </a:extLst>
          </p:cNvPr>
          <p:cNvSpPr txBox="1"/>
          <p:nvPr/>
        </p:nvSpPr>
        <p:spPr>
          <a:xfrm>
            <a:off x="1364124" y="3732495"/>
            <a:ext cx="8706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6309E1D-A4D3-D6B0-BA83-C491702D440E}"/>
              </a:ext>
            </a:extLst>
          </p:cNvPr>
          <p:cNvSpPr txBox="1"/>
          <p:nvPr/>
        </p:nvSpPr>
        <p:spPr>
          <a:xfrm>
            <a:off x="1364124" y="5217875"/>
            <a:ext cx="82477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DCD27A2-30E1-DA16-CAB8-FB4C5D3C1F30}"/>
              </a:ext>
            </a:extLst>
          </p:cNvPr>
          <p:cNvSpPr txBox="1"/>
          <p:nvPr/>
        </p:nvSpPr>
        <p:spPr>
          <a:xfrm>
            <a:off x="2499407" y="3693583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5B91B27-6ED7-2438-6DF1-1E4E84789801}"/>
              </a:ext>
            </a:extLst>
          </p:cNvPr>
          <p:cNvSpPr txBox="1"/>
          <p:nvPr/>
        </p:nvSpPr>
        <p:spPr>
          <a:xfrm>
            <a:off x="2499407" y="5178963"/>
            <a:ext cx="1135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704E235-B91C-5673-4B2F-C1886C8A693A}"/>
              </a:ext>
            </a:extLst>
          </p:cNvPr>
          <p:cNvSpPr txBox="1"/>
          <p:nvPr/>
        </p:nvSpPr>
        <p:spPr>
          <a:xfrm>
            <a:off x="1388222" y="1365797"/>
            <a:ext cx="688132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 err="1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now.pre</a:t>
            </a:r>
            <a:endParaRPr lang="zh-CN" altLang="en-US" sz="1200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20E9F65-7A93-7602-520F-16F59AD1EA5A}"/>
              </a:ext>
            </a:extLst>
          </p:cNvPr>
          <p:cNvSpPr txBox="1"/>
          <p:nvPr/>
        </p:nvSpPr>
        <p:spPr>
          <a:xfrm>
            <a:off x="3596541" y="4425309"/>
            <a:ext cx="802091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now.post</a:t>
            </a:r>
            <a:endParaRPr lang="zh-CN" altLang="en-US" sz="1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7AF3A62-7EE0-2586-C2DB-660F50F9A973}"/>
              </a:ext>
            </a:extLst>
          </p:cNvPr>
          <p:cNvSpPr txBox="1"/>
          <p:nvPr/>
        </p:nvSpPr>
        <p:spPr>
          <a:xfrm>
            <a:off x="3656111" y="5898864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L</a:t>
            </a:r>
            <a:endParaRPr lang="zh-CN" altLang="en-US" sz="1200" dirty="0"/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87233D1D-097F-E277-BC98-6E93C6E9DC82}"/>
              </a:ext>
            </a:extLst>
          </p:cNvPr>
          <p:cNvCxnSpPr>
            <a:cxnSpLocks/>
            <a:stCxn id="45" idx="1"/>
            <a:endCxn id="11" idx="3"/>
          </p:cNvCxnSpPr>
          <p:nvPr/>
        </p:nvCxnSpPr>
        <p:spPr>
          <a:xfrm flipH="1" flipV="1">
            <a:off x="3208959" y="3224318"/>
            <a:ext cx="387582" cy="14349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DC202ED-7398-A987-B14D-F2DE7BD01C45}"/>
              </a:ext>
            </a:extLst>
          </p:cNvPr>
          <p:cNvCxnSpPr>
            <a:cxnSpLocks/>
          </p:cNvCxnSpPr>
          <p:nvPr/>
        </p:nvCxnSpPr>
        <p:spPr>
          <a:xfrm>
            <a:off x="3206283" y="3124476"/>
            <a:ext cx="378409" cy="1404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D87216-778A-F008-E6FB-2B128A87A0C3}"/>
              </a:ext>
            </a:extLst>
          </p:cNvPr>
          <p:cNvCxnSpPr>
            <a:cxnSpLocks/>
            <a:stCxn id="44" idx="2"/>
            <a:endCxn id="8" idx="0"/>
          </p:cNvCxnSpPr>
          <p:nvPr/>
        </p:nvCxnSpPr>
        <p:spPr>
          <a:xfrm>
            <a:off x="1732288" y="1827462"/>
            <a:ext cx="0" cy="1162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59A5C697-E3A3-58B3-D2FB-905397093D17}"/>
              </a:ext>
            </a:extLst>
          </p:cNvPr>
          <p:cNvCxnSpPr>
            <a:cxnSpLocks/>
            <a:stCxn id="45" idx="2"/>
            <a:endCxn id="46" idx="0"/>
          </p:cNvCxnSpPr>
          <p:nvPr/>
        </p:nvCxnSpPr>
        <p:spPr>
          <a:xfrm>
            <a:off x="3997587" y="4893308"/>
            <a:ext cx="2590" cy="1005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4490D99-5AC6-7206-8AA0-D6D4F08F124B}"/>
              </a:ext>
            </a:extLst>
          </p:cNvPr>
          <p:cNvSpPr txBox="1"/>
          <p:nvPr/>
        </p:nvSpPr>
        <p:spPr>
          <a:xfrm rot="2656963">
            <a:off x="3257217" y="3683797"/>
            <a:ext cx="6005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88A40C9-DF52-2F38-2509-9C22E1DEB753}"/>
              </a:ext>
            </a:extLst>
          </p:cNvPr>
          <p:cNvSpPr txBox="1"/>
          <p:nvPr/>
        </p:nvSpPr>
        <p:spPr>
          <a:xfrm rot="2817812">
            <a:off x="2940058" y="4102763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69C7194-09FF-0B43-D263-F2F8C56FEFEB}"/>
              </a:ext>
            </a:extLst>
          </p:cNvPr>
          <p:cNvSpPr txBox="1"/>
          <p:nvPr/>
        </p:nvSpPr>
        <p:spPr>
          <a:xfrm>
            <a:off x="1291270" y="2160588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BENEATH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BCD8624-FBA2-67C3-045A-1A607A2A981B}"/>
              </a:ext>
            </a:extLst>
          </p:cNvPr>
          <p:cNvSpPr txBox="1"/>
          <p:nvPr/>
        </p:nvSpPr>
        <p:spPr>
          <a:xfrm>
            <a:off x="3634690" y="5175747"/>
            <a:ext cx="97873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7FA8A2A-31E7-E990-CABD-86DDC6DF5878}"/>
              </a:ext>
            </a:extLst>
          </p:cNvPr>
          <p:cNvSpPr txBox="1"/>
          <p:nvPr/>
        </p:nvSpPr>
        <p:spPr>
          <a:xfrm>
            <a:off x="4791393" y="2987107"/>
            <a:ext cx="688132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M</a:t>
            </a:r>
            <a:endParaRPr lang="zh-CN" altLang="en-US" sz="1200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3058036E-6146-6170-1AA4-BF3B51531424}"/>
              </a:ext>
            </a:extLst>
          </p:cNvPr>
          <p:cNvSpPr txBox="1"/>
          <p:nvPr/>
        </p:nvSpPr>
        <p:spPr>
          <a:xfrm>
            <a:off x="4791393" y="4425312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N</a:t>
            </a:r>
            <a:endParaRPr lang="zh-CN" altLang="en-US" sz="1200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C910DF-7680-DEBF-AFEC-52C3D6F3010E}"/>
              </a:ext>
            </a:extLst>
          </p:cNvPr>
          <p:cNvSpPr txBox="1"/>
          <p:nvPr/>
        </p:nvSpPr>
        <p:spPr>
          <a:xfrm>
            <a:off x="4791393" y="5898864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O</a:t>
            </a:r>
            <a:endParaRPr lang="zh-CN" altLang="en-US" sz="1200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8EE150A-8169-4384-2012-3DB31E3AE74B}"/>
              </a:ext>
            </a:extLst>
          </p:cNvPr>
          <p:cNvCxnSpPr>
            <a:cxnSpLocks/>
            <a:stCxn id="61" idx="1"/>
            <a:endCxn id="45" idx="3"/>
          </p:cNvCxnSpPr>
          <p:nvPr/>
        </p:nvCxnSpPr>
        <p:spPr>
          <a:xfrm flipH="1">
            <a:off x="4398632" y="3221106"/>
            <a:ext cx="392761" cy="1438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FF55EF4-DC26-1B6B-87E3-178A5668F3EE}"/>
              </a:ext>
            </a:extLst>
          </p:cNvPr>
          <p:cNvCxnSpPr>
            <a:cxnSpLocks/>
          </p:cNvCxnSpPr>
          <p:nvPr/>
        </p:nvCxnSpPr>
        <p:spPr>
          <a:xfrm flipV="1">
            <a:off x="4398631" y="3081621"/>
            <a:ext cx="390086" cy="1430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EDAC401-9ADF-ACAD-AD4B-A9D84663849E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5135459" y="3455106"/>
            <a:ext cx="0" cy="970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F6CC7519-FA2C-1B0F-590A-28A326FD47E9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>
            <a:off x="5135460" y="4903407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24D3EE6E-C857-16C1-A888-F32C3A7BCA32}"/>
              </a:ext>
            </a:extLst>
          </p:cNvPr>
          <p:cNvSpPr txBox="1"/>
          <p:nvPr/>
        </p:nvSpPr>
        <p:spPr>
          <a:xfrm rot="19225388">
            <a:off x="4308779" y="3260476"/>
            <a:ext cx="100620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9CE85D31-49B8-F479-429C-F044048F56CB}"/>
              </a:ext>
            </a:extLst>
          </p:cNvPr>
          <p:cNvSpPr txBox="1"/>
          <p:nvPr/>
        </p:nvSpPr>
        <p:spPr>
          <a:xfrm rot="19031941">
            <a:off x="4445525" y="3960502"/>
            <a:ext cx="63629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613C7BD-2284-F51E-0A5A-692D7BC111A5}"/>
              </a:ext>
            </a:extLst>
          </p:cNvPr>
          <p:cNvSpPr txBox="1"/>
          <p:nvPr/>
        </p:nvSpPr>
        <p:spPr>
          <a:xfrm>
            <a:off x="4769973" y="3690367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F0187E-B20A-6E63-4D76-A4A1A021C94C}"/>
              </a:ext>
            </a:extLst>
          </p:cNvPr>
          <p:cNvSpPr txBox="1"/>
          <p:nvPr/>
        </p:nvSpPr>
        <p:spPr>
          <a:xfrm>
            <a:off x="4769973" y="5175747"/>
            <a:ext cx="82383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276949" y="275403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根据规则移牌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EC56CA4-4EAC-E2AC-8839-2AEF0004DC38}"/>
              </a:ext>
            </a:extLst>
          </p:cNvPr>
          <p:cNvSpPr txBox="1"/>
          <p:nvPr/>
        </p:nvSpPr>
        <p:spPr>
          <a:xfrm>
            <a:off x="5820197" y="86916"/>
            <a:ext cx="6094854" cy="6771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while (1)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3);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1);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//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先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3</a:t>
            </a:r>
            <a:r>
              <a:rPr lang="zh-CN" altLang="en-US" sz="1400" b="0" dirty="0">
                <a:effectLst/>
                <a:latin typeface="Consolas" panose="020B0609020204030204" pitchFamily="49" charset="0"/>
              </a:rPr>
              <a:t>后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1</a:t>
            </a:r>
            <a:endParaRPr lang="zh-CN" altLang="en-US" sz="1400" b="0" dirty="0">
              <a:effectLst/>
              <a:latin typeface="Consolas" panose="020B0609020204030204" pitchFamily="49" charset="0"/>
            </a:endParaRPr>
          </a:p>
          <a:p>
            <a:r>
              <a:rPr lang="zh-CN" altLang="en-US" sz="14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if (root ==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    root = 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    continue;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break;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if (</a:t>
            </a:r>
            <a:r>
              <a:rPr lang="en-US" altLang="zh-CN" sz="14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0" dirty="0">
                <a:effectLst/>
                <a:latin typeface="Consolas" panose="020B0609020204030204" pitchFamily="49" charset="0"/>
              </a:rPr>
              <a:t>-&gt;post == NULL)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    break;</a:t>
            </a:r>
          </a:p>
          <a:p>
            <a:br>
              <a:rPr lang="en-US" altLang="zh-CN" sz="1400" b="0" dirty="0"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400" b="1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1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1400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1400" b="0" dirty="0"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4" name="箭头: 下 3">
            <a:extLst>
              <a:ext uri="{FF2B5EF4-FFF2-40B4-BE49-F238E27FC236}">
                <a16:creationId xmlns:a16="http://schemas.microsoft.com/office/drawing/2014/main" id="{25BDD3A4-FD71-42E4-9114-3BE2985D767D}"/>
              </a:ext>
            </a:extLst>
          </p:cNvPr>
          <p:cNvSpPr/>
          <p:nvPr/>
        </p:nvSpPr>
        <p:spPr>
          <a:xfrm>
            <a:off x="2669063" y="2557032"/>
            <a:ext cx="410604" cy="4254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242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F6E1A14-0AED-D20A-E55C-8738D85C6105}"/>
              </a:ext>
            </a:extLst>
          </p:cNvPr>
          <p:cNvSpPr txBox="1"/>
          <p:nvPr/>
        </p:nvSpPr>
        <p:spPr>
          <a:xfrm>
            <a:off x="276949" y="275403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输出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5901D66-2FD9-012C-0090-78F94499F349}"/>
              </a:ext>
            </a:extLst>
          </p:cNvPr>
          <p:cNvSpPr txBox="1"/>
          <p:nvPr/>
        </p:nvSpPr>
        <p:spPr>
          <a:xfrm>
            <a:off x="5953940" y="770616"/>
            <a:ext cx="609485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void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printDeck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(struct Card *root)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{</a:t>
            </a:r>
          </a:p>
          <a:p>
            <a:br>
              <a:rPr lang="en-US" altLang="zh-CN" b="0" dirty="0"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effectLst/>
                <a:latin typeface="Consolas" panose="020B0609020204030204" pitchFamily="49" charset="0"/>
              </a:rPr>
              <a:t>    struct Card *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corrCard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NULL;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struct Card *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nowDeck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root;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int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corrCount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b="0" dirty="0"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effectLst/>
                <a:latin typeface="Consolas" panose="020B0609020204030204" pitchFamily="49" charset="0"/>
              </a:rPr>
              <a:t>    while (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nowDeck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!= NULL)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corrCount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0;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corrCard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nowDeck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while (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corrCard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!= NULL)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corrCard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corrCard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-&gt;beneath;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corrCount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("%d ",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corrCount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nowDeck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nowDeck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84ECA20-A62E-FF4E-1ECE-E1E8E4946620}"/>
              </a:ext>
            </a:extLst>
          </p:cNvPr>
          <p:cNvSpPr txBox="1"/>
          <p:nvPr/>
        </p:nvSpPr>
        <p:spPr>
          <a:xfrm>
            <a:off x="231518" y="2990322"/>
            <a:ext cx="712229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b="0">
                <a:solidFill>
                  <a:srgbClr val="7285B7"/>
                </a:solidFill>
                <a:effectLst/>
                <a:latin typeface="Consolas" panose="020B0609020204030204" pitchFamily="49" charset="0"/>
              </a:defRPr>
            </a:lvl1pPr>
          </a:lstStyle>
          <a:p>
            <a:r>
              <a:rPr lang="en-US" altLang="zh-CN" sz="1200" dirty="0" err="1"/>
              <a:t>now.pre</a:t>
            </a:r>
            <a:endParaRPr lang="zh-CN" altLang="en-US" sz="12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2D79419-4DCF-9DD1-7B05-EFD3AF13AAC3}"/>
              </a:ext>
            </a:extLst>
          </p:cNvPr>
          <p:cNvSpPr txBox="1"/>
          <p:nvPr/>
        </p:nvSpPr>
        <p:spPr>
          <a:xfrm>
            <a:off x="255615" y="4428527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B</a:t>
            </a:r>
            <a:endParaRPr lang="zh-CN" altLang="en-US" sz="12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7A1AE3A-4E37-5F49-3002-7D046768B3C0}"/>
              </a:ext>
            </a:extLst>
          </p:cNvPr>
          <p:cNvSpPr txBox="1"/>
          <p:nvPr/>
        </p:nvSpPr>
        <p:spPr>
          <a:xfrm>
            <a:off x="255615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C</a:t>
            </a:r>
            <a:endParaRPr lang="zh-CN" altLang="en-US" sz="12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6AEC0F3-C22B-3521-A63B-EED75C81B654}"/>
              </a:ext>
            </a:extLst>
          </p:cNvPr>
          <p:cNvSpPr txBox="1"/>
          <p:nvPr/>
        </p:nvSpPr>
        <p:spPr>
          <a:xfrm>
            <a:off x="1388222" y="2990319"/>
            <a:ext cx="688132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D</a:t>
            </a:r>
            <a:endParaRPr lang="zh-CN" altLang="en-US" sz="12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BCC9463-6557-02D6-52B1-0FD23576ACE9}"/>
              </a:ext>
            </a:extLst>
          </p:cNvPr>
          <p:cNvSpPr txBox="1"/>
          <p:nvPr/>
        </p:nvSpPr>
        <p:spPr>
          <a:xfrm>
            <a:off x="1215332" y="4428526"/>
            <a:ext cx="1037079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E</a:t>
            </a:r>
            <a:endParaRPr lang="zh-CN" altLang="en-US" sz="12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DF2EBBC-1CAB-DD39-3D38-DB7140973724}"/>
              </a:ext>
            </a:extLst>
          </p:cNvPr>
          <p:cNvSpPr txBox="1"/>
          <p:nvPr/>
        </p:nvSpPr>
        <p:spPr>
          <a:xfrm>
            <a:off x="1388222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F</a:t>
            </a:r>
            <a:endParaRPr lang="zh-CN" altLang="en-US" sz="1200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7FE606B-4BE8-85C0-2AAF-54BA52A5DFEC}"/>
              </a:ext>
            </a:extLst>
          </p:cNvPr>
          <p:cNvSpPr txBox="1"/>
          <p:nvPr/>
        </p:nvSpPr>
        <p:spPr>
          <a:xfrm>
            <a:off x="2520827" y="2990322"/>
            <a:ext cx="688132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now.post</a:t>
            </a:r>
            <a:endParaRPr lang="zh-CN" altLang="en-US" sz="12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F1E86EA-6E15-8BBE-C791-BDB57FC94F70}"/>
              </a:ext>
            </a:extLst>
          </p:cNvPr>
          <p:cNvSpPr txBox="1"/>
          <p:nvPr/>
        </p:nvSpPr>
        <p:spPr>
          <a:xfrm>
            <a:off x="2520827" y="4428527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H</a:t>
            </a:r>
            <a:endParaRPr lang="zh-CN" altLang="en-US" sz="1200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AA4A53BD-70EE-E793-7A94-BF313EE69607}"/>
              </a:ext>
            </a:extLst>
          </p:cNvPr>
          <p:cNvSpPr txBox="1"/>
          <p:nvPr/>
        </p:nvSpPr>
        <p:spPr>
          <a:xfrm>
            <a:off x="2520827" y="5902079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I</a:t>
            </a:r>
            <a:endParaRPr lang="zh-CN" altLang="en-US" sz="1200" dirty="0"/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D309B01E-91B0-A98F-BC8F-ADE6A3686A46}"/>
              </a:ext>
            </a:extLst>
          </p:cNvPr>
          <p:cNvCxnSpPr>
            <a:cxnSpLocks/>
            <a:stCxn id="86" idx="1"/>
          </p:cNvCxnSpPr>
          <p:nvPr/>
        </p:nvCxnSpPr>
        <p:spPr>
          <a:xfrm flipH="1">
            <a:off x="943747" y="1604845"/>
            <a:ext cx="444474" cy="1801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5C65C4A7-32CF-29EC-1779-AC949CA3E211}"/>
              </a:ext>
            </a:extLst>
          </p:cNvPr>
          <p:cNvCxnSpPr>
            <a:cxnSpLocks/>
            <a:stCxn id="23" idx="2"/>
            <a:endCxn id="24" idx="0"/>
          </p:cNvCxnSpPr>
          <p:nvPr/>
        </p:nvCxnSpPr>
        <p:spPr>
          <a:xfrm>
            <a:off x="1732288" y="3458318"/>
            <a:ext cx="1584" cy="970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146A6582-D026-CDB8-F67E-2172C65973F9}"/>
              </a:ext>
            </a:extLst>
          </p:cNvPr>
          <p:cNvCxnSpPr>
            <a:cxnSpLocks/>
          </p:cNvCxnSpPr>
          <p:nvPr/>
        </p:nvCxnSpPr>
        <p:spPr>
          <a:xfrm flipV="1">
            <a:off x="943747" y="1476474"/>
            <a:ext cx="444474" cy="1793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CDE3FA51-64E1-4BDC-9920-9E74532EC569}"/>
              </a:ext>
            </a:extLst>
          </p:cNvPr>
          <p:cNvCxnSpPr>
            <a:cxnSpLocks/>
            <a:endCxn id="86" idx="3"/>
          </p:cNvCxnSpPr>
          <p:nvPr/>
        </p:nvCxnSpPr>
        <p:spPr>
          <a:xfrm flipH="1" flipV="1">
            <a:off x="2076354" y="1604845"/>
            <a:ext cx="444474" cy="1801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5F626CF7-15A5-F91B-3293-387BBD7956B4}"/>
              </a:ext>
            </a:extLst>
          </p:cNvPr>
          <p:cNvCxnSpPr>
            <a:cxnSpLocks/>
          </p:cNvCxnSpPr>
          <p:nvPr/>
        </p:nvCxnSpPr>
        <p:spPr>
          <a:xfrm>
            <a:off x="2054006" y="1476474"/>
            <a:ext cx="466822" cy="1793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B7B983FD-52D2-54CA-70EB-16FEBC758511}"/>
              </a:ext>
            </a:extLst>
          </p:cNvPr>
          <p:cNvCxnSpPr>
            <a:stCxn id="28" idx="2"/>
            <a:endCxn id="30" idx="0"/>
          </p:cNvCxnSpPr>
          <p:nvPr/>
        </p:nvCxnSpPr>
        <p:spPr>
          <a:xfrm>
            <a:off x="2864893" y="3451987"/>
            <a:ext cx="0" cy="976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950AF206-57A0-4679-9928-8CDF02EFE45F}"/>
              </a:ext>
            </a:extLst>
          </p:cNvPr>
          <p:cNvCxnSpPr>
            <a:stCxn id="30" idx="2"/>
            <a:endCxn id="32" idx="0"/>
          </p:cNvCxnSpPr>
          <p:nvPr/>
        </p:nvCxnSpPr>
        <p:spPr>
          <a:xfrm>
            <a:off x="2864893" y="4906622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4A903B49-B6A8-D1E2-9445-7ED141660127}"/>
              </a:ext>
            </a:extLst>
          </p:cNvPr>
          <p:cNvCxnSpPr>
            <a:cxnSpLocks/>
            <a:stCxn id="24" idx="2"/>
            <a:endCxn id="26" idx="0"/>
          </p:cNvCxnSpPr>
          <p:nvPr/>
        </p:nvCxnSpPr>
        <p:spPr>
          <a:xfrm flipH="1">
            <a:off x="1732288" y="4896525"/>
            <a:ext cx="1584" cy="1005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30C28CF5-3EA6-359B-F458-F2CE3DDAA7BB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>
            <a:off x="587633" y="3451987"/>
            <a:ext cx="12048" cy="976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9207E19C-C8C5-F926-673B-8F345903A11E}"/>
              </a:ext>
            </a:extLst>
          </p:cNvPr>
          <p:cNvCxnSpPr>
            <a:stCxn id="16" idx="2"/>
            <a:endCxn id="22" idx="0"/>
          </p:cNvCxnSpPr>
          <p:nvPr/>
        </p:nvCxnSpPr>
        <p:spPr>
          <a:xfrm>
            <a:off x="599681" y="4906622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>
            <a:extLst>
              <a:ext uri="{FF2B5EF4-FFF2-40B4-BE49-F238E27FC236}">
                <a16:creationId xmlns:a16="http://schemas.microsoft.com/office/drawing/2014/main" id="{C690DD66-A702-32B8-6F5E-4C6B915EADCC}"/>
              </a:ext>
            </a:extLst>
          </p:cNvPr>
          <p:cNvSpPr txBox="1"/>
          <p:nvPr/>
        </p:nvSpPr>
        <p:spPr>
          <a:xfrm rot="18774178">
            <a:off x="519670" y="2212142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338BE83D-776F-887E-2C2B-67E4929F4EAB}"/>
              </a:ext>
            </a:extLst>
          </p:cNvPr>
          <p:cNvSpPr txBox="1"/>
          <p:nvPr/>
        </p:nvSpPr>
        <p:spPr>
          <a:xfrm rot="18689729">
            <a:off x="626134" y="2578309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7CDC106B-1C1D-9599-ED97-6696F1E7E2DE}"/>
              </a:ext>
            </a:extLst>
          </p:cNvPr>
          <p:cNvSpPr txBox="1"/>
          <p:nvPr/>
        </p:nvSpPr>
        <p:spPr>
          <a:xfrm rot="2639743">
            <a:off x="2144016" y="2317205"/>
            <a:ext cx="7564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D428C8FC-CA82-0373-1DA3-78C54C821366}"/>
              </a:ext>
            </a:extLst>
          </p:cNvPr>
          <p:cNvSpPr txBox="1"/>
          <p:nvPr/>
        </p:nvSpPr>
        <p:spPr>
          <a:xfrm rot="2560349">
            <a:off x="2055988" y="2778417"/>
            <a:ext cx="6817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EA59EEBF-E488-487D-0760-100311DC1FE9}"/>
              </a:ext>
            </a:extLst>
          </p:cNvPr>
          <p:cNvSpPr txBox="1"/>
          <p:nvPr/>
        </p:nvSpPr>
        <p:spPr>
          <a:xfrm>
            <a:off x="189347" y="3755970"/>
            <a:ext cx="104200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6DC62390-C1D9-7130-C2B5-8183AF56B89B}"/>
              </a:ext>
            </a:extLst>
          </p:cNvPr>
          <p:cNvSpPr txBox="1"/>
          <p:nvPr/>
        </p:nvSpPr>
        <p:spPr>
          <a:xfrm>
            <a:off x="216543" y="5200286"/>
            <a:ext cx="9936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C85D4860-FDFC-E21A-E729-4C8637B545BD}"/>
              </a:ext>
            </a:extLst>
          </p:cNvPr>
          <p:cNvSpPr txBox="1"/>
          <p:nvPr/>
        </p:nvSpPr>
        <p:spPr>
          <a:xfrm>
            <a:off x="1364124" y="3732495"/>
            <a:ext cx="8706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2E19E04-672E-8098-EF9F-42829BBD0579}"/>
              </a:ext>
            </a:extLst>
          </p:cNvPr>
          <p:cNvSpPr txBox="1"/>
          <p:nvPr/>
        </p:nvSpPr>
        <p:spPr>
          <a:xfrm>
            <a:off x="1364124" y="5217875"/>
            <a:ext cx="82477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BE383C04-2428-C3FC-B58B-D19FB0E9638B}"/>
              </a:ext>
            </a:extLst>
          </p:cNvPr>
          <p:cNvSpPr txBox="1"/>
          <p:nvPr/>
        </p:nvSpPr>
        <p:spPr>
          <a:xfrm>
            <a:off x="2499407" y="3693583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C8D6ADA9-1853-9312-C102-F34F63387C9D}"/>
              </a:ext>
            </a:extLst>
          </p:cNvPr>
          <p:cNvSpPr txBox="1"/>
          <p:nvPr/>
        </p:nvSpPr>
        <p:spPr>
          <a:xfrm>
            <a:off x="2499407" y="5178963"/>
            <a:ext cx="1135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B26EA160-D0B0-E74F-AA5D-C56DC2E2CC9C}"/>
              </a:ext>
            </a:extLst>
          </p:cNvPr>
          <p:cNvSpPr txBox="1"/>
          <p:nvPr/>
        </p:nvSpPr>
        <p:spPr>
          <a:xfrm>
            <a:off x="1388222" y="1365797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now</a:t>
            </a:r>
            <a:endParaRPr lang="zh-CN" altLang="en-US" sz="1200" dirty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7B026C3B-E7EC-205A-3A83-666AC6388B8F}"/>
              </a:ext>
            </a:extLst>
          </p:cNvPr>
          <p:cNvSpPr txBox="1"/>
          <p:nvPr/>
        </p:nvSpPr>
        <p:spPr>
          <a:xfrm>
            <a:off x="3596541" y="4425309"/>
            <a:ext cx="802091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7285B7"/>
                </a:solidFill>
                <a:latin typeface="Consolas" panose="020B0609020204030204" pitchFamily="49" charset="0"/>
              </a:rPr>
              <a:t>K</a:t>
            </a:r>
            <a:endParaRPr lang="zh-CN" altLang="en-US" sz="1200" dirty="0">
              <a:solidFill>
                <a:srgbClr val="7285B7"/>
              </a:solidFill>
              <a:latin typeface="Consolas" panose="020B0609020204030204" pitchFamily="49" charset="0"/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4795EE3A-7759-EF39-FB88-41CB9E442B65}"/>
              </a:ext>
            </a:extLst>
          </p:cNvPr>
          <p:cNvSpPr txBox="1"/>
          <p:nvPr/>
        </p:nvSpPr>
        <p:spPr>
          <a:xfrm>
            <a:off x="3656111" y="5898864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L</a:t>
            </a:r>
            <a:endParaRPr lang="zh-CN" altLang="en-US" sz="1200" dirty="0"/>
          </a:p>
        </p:txBody>
      </p: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31B0F5D5-3ECB-2350-97D7-34992803D97C}"/>
              </a:ext>
            </a:extLst>
          </p:cNvPr>
          <p:cNvCxnSpPr>
            <a:cxnSpLocks/>
            <a:stCxn id="87" idx="1"/>
            <a:endCxn id="28" idx="3"/>
          </p:cNvCxnSpPr>
          <p:nvPr/>
        </p:nvCxnSpPr>
        <p:spPr>
          <a:xfrm flipH="1" flipV="1">
            <a:off x="3208959" y="3221155"/>
            <a:ext cx="387582" cy="1438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305302E7-4451-8030-1E2C-B621F4249F1A}"/>
              </a:ext>
            </a:extLst>
          </p:cNvPr>
          <p:cNvCxnSpPr>
            <a:cxnSpLocks/>
          </p:cNvCxnSpPr>
          <p:nvPr/>
        </p:nvCxnSpPr>
        <p:spPr>
          <a:xfrm>
            <a:off x="3206283" y="3124476"/>
            <a:ext cx="378409" cy="1404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8E28BBBF-0541-26C6-C216-93F613CAA95A}"/>
              </a:ext>
            </a:extLst>
          </p:cNvPr>
          <p:cNvCxnSpPr>
            <a:cxnSpLocks/>
            <a:stCxn id="86" idx="2"/>
            <a:endCxn id="23" idx="0"/>
          </p:cNvCxnSpPr>
          <p:nvPr/>
        </p:nvCxnSpPr>
        <p:spPr>
          <a:xfrm>
            <a:off x="1732288" y="1843892"/>
            <a:ext cx="0" cy="1146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D148D7F9-A52B-45B4-1664-8B6FCC13A248}"/>
              </a:ext>
            </a:extLst>
          </p:cNvPr>
          <p:cNvCxnSpPr>
            <a:cxnSpLocks/>
            <a:stCxn id="87" idx="2"/>
            <a:endCxn id="88" idx="0"/>
          </p:cNvCxnSpPr>
          <p:nvPr/>
        </p:nvCxnSpPr>
        <p:spPr>
          <a:xfrm>
            <a:off x="3997587" y="4893308"/>
            <a:ext cx="2590" cy="1005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6640AE04-79FA-D7A5-FC31-676ACB085B3C}"/>
              </a:ext>
            </a:extLst>
          </p:cNvPr>
          <p:cNvSpPr txBox="1"/>
          <p:nvPr/>
        </p:nvSpPr>
        <p:spPr>
          <a:xfrm rot="2656963">
            <a:off x="3257217" y="3683797"/>
            <a:ext cx="6005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EA6BD3FE-2ED7-5015-3389-5EF5A0FDFF0B}"/>
              </a:ext>
            </a:extLst>
          </p:cNvPr>
          <p:cNvSpPr txBox="1"/>
          <p:nvPr/>
        </p:nvSpPr>
        <p:spPr>
          <a:xfrm rot="2817812">
            <a:off x="2940058" y="4102763"/>
            <a:ext cx="1196622" cy="182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30749394-0C57-116E-9A32-416889FE9DD0}"/>
              </a:ext>
            </a:extLst>
          </p:cNvPr>
          <p:cNvSpPr txBox="1"/>
          <p:nvPr/>
        </p:nvSpPr>
        <p:spPr>
          <a:xfrm>
            <a:off x="1291270" y="2160588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BENEATH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2618BE85-E45A-F0F0-54BC-CF9793FA466A}"/>
              </a:ext>
            </a:extLst>
          </p:cNvPr>
          <p:cNvSpPr txBox="1"/>
          <p:nvPr/>
        </p:nvSpPr>
        <p:spPr>
          <a:xfrm>
            <a:off x="3634690" y="5175747"/>
            <a:ext cx="97873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E501102A-BD95-B1AA-B6A2-33172FA988C9}"/>
              </a:ext>
            </a:extLst>
          </p:cNvPr>
          <p:cNvSpPr txBox="1"/>
          <p:nvPr/>
        </p:nvSpPr>
        <p:spPr>
          <a:xfrm>
            <a:off x="4791393" y="2987107"/>
            <a:ext cx="688132" cy="467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M</a:t>
            </a:r>
            <a:endParaRPr lang="zh-CN" altLang="en-US" sz="1200" dirty="0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AFFF925D-7244-8E88-2E7C-0304F9CE91A5}"/>
              </a:ext>
            </a:extLst>
          </p:cNvPr>
          <p:cNvSpPr txBox="1"/>
          <p:nvPr/>
        </p:nvSpPr>
        <p:spPr>
          <a:xfrm>
            <a:off x="4791393" y="4425312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N</a:t>
            </a:r>
            <a:endParaRPr lang="zh-CN" altLang="en-US" sz="1200" dirty="0"/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D236E8A4-202D-2616-BD6C-671E8E9255AE}"/>
              </a:ext>
            </a:extLst>
          </p:cNvPr>
          <p:cNvSpPr txBox="1"/>
          <p:nvPr/>
        </p:nvSpPr>
        <p:spPr>
          <a:xfrm>
            <a:off x="4791393" y="5898864"/>
            <a:ext cx="688132" cy="4780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O</a:t>
            </a:r>
            <a:endParaRPr lang="zh-CN" altLang="en-US" sz="1200" dirty="0"/>
          </a:p>
        </p:txBody>
      </p:sp>
      <p:cxnSp>
        <p:nvCxnSpPr>
          <p:cNvPr id="100" name="直接箭头连接符 99">
            <a:extLst>
              <a:ext uri="{FF2B5EF4-FFF2-40B4-BE49-F238E27FC236}">
                <a16:creationId xmlns:a16="http://schemas.microsoft.com/office/drawing/2014/main" id="{830202E7-F774-0E85-F609-E5CA49E70B3E}"/>
              </a:ext>
            </a:extLst>
          </p:cNvPr>
          <p:cNvCxnSpPr>
            <a:cxnSpLocks/>
            <a:stCxn id="97" idx="1"/>
            <a:endCxn id="87" idx="3"/>
          </p:cNvCxnSpPr>
          <p:nvPr/>
        </p:nvCxnSpPr>
        <p:spPr>
          <a:xfrm flipH="1">
            <a:off x="4398632" y="3221106"/>
            <a:ext cx="392761" cy="1438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BF735C53-896A-04C5-9DB9-8C5B859F056C}"/>
              </a:ext>
            </a:extLst>
          </p:cNvPr>
          <p:cNvCxnSpPr>
            <a:cxnSpLocks/>
          </p:cNvCxnSpPr>
          <p:nvPr/>
        </p:nvCxnSpPr>
        <p:spPr>
          <a:xfrm flipV="1">
            <a:off x="4398631" y="3081621"/>
            <a:ext cx="390086" cy="1430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82A83059-27EA-1137-9833-15DABB048613}"/>
              </a:ext>
            </a:extLst>
          </p:cNvPr>
          <p:cNvCxnSpPr>
            <a:stCxn id="97" idx="2"/>
            <a:endCxn id="98" idx="0"/>
          </p:cNvCxnSpPr>
          <p:nvPr/>
        </p:nvCxnSpPr>
        <p:spPr>
          <a:xfrm>
            <a:off x="5135459" y="3455106"/>
            <a:ext cx="0" cy="970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6D0E779B-947F-3D24-AEF1-022FF17DBC9C}"/>
              </a:ext>
            </a:extLst>
          </p:cNvPr>
          <p:cNvCxnSpPr>
            <a:stCxn id="98" idx="2"/>
            <a:endCxn id="99" idx="0"/>
          </p:cNvCxnSpPr>
          <p:nvPr/>
        </p:nvCxnSpPr>
        <p:spPr>
          <a:xfrm>
            <a:off x="5135460" y="4903407"/>
            <a:ext cx="0" cy="995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文本框 103">
            <a:extLst>
              <a:ext uri="{FF2B5EF4-FFF2-40B4-BE49-F238E27FC236}">
                <a16:creationId xmlns:a16="http://schemas.microsoft.com/office/drawing/2014/main" id="{B8B402FF-A922-1280-B3D2-3AD5FBC5C6E4}"/>
              </a:ext>
            </a:extLst>
          </p:cNvPr>
          <p:cNvSpPr txBox="1"/>
          <p:nvPr/>
        </p:nvSpPr>
        <p:spPr>
          <a:xfrm rot="19225388">
            <a:off x="4308779" y="3260476"/>
            <a:ext cx="100620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POST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508DFD9B-7074-7D7F-79D2-CAA3098916F2}"/>
              </a:ext>
            </a:extLst>
          </p:cNvPr>
          <p:cNvSpPr txBox="1"/>
          <p:nvPr/>
        </p:nvSpPr>
        <p:spPr>
          <a:xfrm rot="19031941">
            <a:off x="4445525" y="3960502"/>
            <a:ext cx="63629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00B050"/>
                </a:solidFill>
              </a:rPr>
              <a:t>PREV</a:t>
            </a:r>
            <a:endParaRPr lang="zh-CN" altLang="en-US" sz="1050" dirty="0">
              <a:solidFill>
                <a:srgbClr val="00B050"/>
              </a:solidFill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AF6D4391-7AB3-598A-C6A1-DFF577037A61}"/>
              </a:ext>
            </a:extLst>
          </p:cNvPr>
          <p:cNvSpPr txBox="1"/>
          <p:nvPr/>
        </p:nvSpPr>
        <p:spPr>
          <a:xfrm>
            <a:off x="4769973" y="3690367"/>
            <a:ext cx="519445" cy="438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8FED1C0D-9E11-2B08-04B1-667E997ACA7C}"/>
              </a:ext>
            </a:extLst>
          </p:cNvPr>
          <p:cNvSpPr txBox="1"/>
          <p:nvPr/>
        </p:nvSpPr>
        <p:spPr>
          <a:xfrm>
            <a:off x="4769973" y="5175747"/>
            <a:ext cx="82383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BENEATH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635984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24AE85F3-3132-92CE-5333-92BD8486FF93}"/>
              </a:ext>
            </a:extLst>
          </p:cNvPr>
          <p:cNvSpPr txBox="1"/>
          <p:nvPr/>
        </p:nvSpPr>
        <p:spPr>
          <a:xfrm>
            <a:off x="0" y="749279"/>
            <a:ext cx="3236495" cy="62324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#include &lt;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stdio.h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#include &lt;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string.h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#include &lt;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stdlib.h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&gt;</a:t>
            </a:r>
          </a:p>
          <a:p>
            <a:br>
              <a:rPr lang="en-US" altLang="zh-CN" sz="700" b="0" dirty="0">
                <a:effectLst/>
                <a:latin typeface="Consolas" panose="020B0609020204030204" pitchFamily="49" charset="0"/>
              </a:rPr>
            </a:br>
            <a:r>
              <a:rPr lang="en-US" altLang="zh-CN" sz="700" b="0" dirty="0">
                <a:effectLst/>
                <a:latin typeface="Consolas" panose="020B0609020204030204" pitchFamily="49" charset="0"/>
              </a:rPr>
              <a:t>struct Card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struct Card *pre;     //</a:t>
            </a:r>
            <a:r>
              <a:rPr lang="zh-CN" altLang="en-US" sz="700" b="0" dirty="0">
                <a:effectLst/>
                <a:latin typeface="Consolas" panose="020B0609020204030204" pitchFamily="49" charset="0"/>
              </a:rPr>
              <a:t>前一张</a:t>
            </a:r>
          </a:p>
          <a:p>
            <a:r>
              <a:rPr lang="zh-CN" altLang="en-US" sz="7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struct Card *post;    //</a:t>
            </a:r>
            <a:r>
              <a:rPr lang="zh-CN" altLang="en-US" sz="700" b="0" dirty="0">
                <a:effectLst/>
                <a:latin typeface="Consolas" panose="020B0609020204030204" pitchFamily="49" charset="0"/>
              </a:rPr>
              <a:t>后一张</a:t>
            </a:r>
          </a:p>
          <a:p>
            <a:r>
              <a:rPr lang="zh-CN" altLang="en-US" sz="7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struct Card *beneath; //</a:t>
            </a:r>
            <a:r>
              <a:rPr lang="zh-CN" altLang="en-US" sz="700" b="0" dirty="0">
                <a:effectLst/>
                <a:latin typeface="Consolas" panose="020B0609020204030204" pitchFamily="49" charset="0"/>
              </a:rPr>
              <a:t>被压在下面的一张</a:t>
            </a:r>
          </a:p>
          <a:p>
            <a:r>
              <a:rPr lang="zh-CN" altLang="en-US" sz="700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char color;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char size;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n-US" altLang="zh-CN" sz="700" b="0" dirty="0">
                <a:effectLst/>
                <a:latin typeface="Consolas" panose="020B0609020204030204" pitchFamily="49" charset="0"/>
              </a:rPr>
            </a:br>
            <a:r>
              <a:rPr lang="en-US" altLang="zh-CN" sz="700" b="0" dirty="0">
                <a:effectLst/>
                <a:latin typeface="Consolas" panose="020B0609020204030204" pitchFamily="49" charset="0"/>
              </a:rPr>
              <a:t>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addCard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(char input[]);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void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printDeck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(struct Card *root);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void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(struct Card *now, 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(struct Card *node, int num);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addCard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(char input[3]);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void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MainProcess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(struct Card *root);</a:t>
            </a:r>
          </a:p>
          <a:p>
            <a:br>
              <a:rPr lang="en-US" altLang="zh-CN" sz="700" b="0" dirty="0">
                <a:effectLst/>
                <a:latin typeface="Consolas" panose="020B0609020204030204" pitchFamily="49" charset="0"/>
              </a:rPr>
            </a:br>
            <a:r>
              <a:rPr lang="en-US" altLang="zh-CN" sz="700" b="0" dirty="0">
                <a:effectLst/>
                <a:latin typeface="Consolas" panose="020B0609020204030204" pitchFamily="49" charset="0"/>
              </a:rPr>
              <a:t>int main()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while (1)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struct Card *root = NULL;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struct Card *now = NULL;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prev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NULL;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int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for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0;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&lt; 52;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++)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int j;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char card[3];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memset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(card, 0,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(card));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for (j = 0; j &lt; 3;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j++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    card[j]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getchar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    if (card[j] == '#')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        return 0;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now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addCard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(card);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if (root ==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    root = now;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else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prev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-&gt;post = now;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    now-&gt;pre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prev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prev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now;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MainProcess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(root);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("\n");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zh-CN" sz="700" b="0" dirty="0">
                <a:effectLst/>
                <a:latin typeface="Consolas" panose="020B0609020204030204" pitchFamily="49" charset="0"/>
              </a:rPr>
            </a:br>
            <a:endParaRPr lang="en-US" altLang="zh-CN" sz="7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093BD14-7929-35FD-B0B0-CAA7773D6DCD}"/>
              </a:ext>
            </a:extLst>
          </p:cNvPr>
          <p:cNvSpPr txBox="1"/>
          <p:nvPr/>
        </p:nvSpPr>
        <p:spPr>
          <a:xfrm>
            <a:off x="2859505" y="0"/>
            <a:ext cx="3236495" cy="6771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void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(struct Card *now, 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//</a:t>
            </a:r>
            <a:r>
              <a:rPr lang="zh-CN" altLang="en-US" sz="700" b="0" dirty="0">
                <a:effectLst/>
                <a:latin typeface="Consolas" panose="020B0609020204030204" pitchFamily="49" charset="0"/>
              </a:rPr>
              <a:t>由于一张牌被移走了，需要更新它原来的前后节点</a:t>
            </a:r>
          </a:p>
          <a:p>
            <a:r>
              <a:rPr lang="zh-CN" altLang="en-US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if (now-&gt;beneath !=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if (now-&gt;pre !=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now-&gt;pre-&gt;post = now-&gt;beneath;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if (now-&gt;post !=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now-&gt;post-&gt;pre = now-&gt;beneath;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now-&gt;beneath-&gt;pre = now-&gt;pre;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now-&gt;beneath-&gt;post = now-&gt;post;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else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//</a:t>
            </a:r>
            <a:r>
              <a:rPr lang="zh-CN" altLang="en-US" sz="700" b="0" dirty="0">
                <a:effectLst/>
                <a:latin typeface="Consolas" panose="020B0609020204030204" pitchFamily="49" charset="0"/>
              </a:rPr>
              <a:t>如果没牌了，移除空牌堆。</a:t>
            </a:r>
          </a:p>
          <a:p>
            <a:r>
              <a:rPr lang="zh-CN" altLang="en-US" sz="7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if (now-&gt;pre !=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now-&gt;pre-&gt;post = now-&gt;post;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if (now-&gt;post !=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now-&gt;post-&gt;pre = now-&gt;pre;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}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//</a:t>
            </a:r>
            <a:r>
              <a:rPr lang="zh-CN" altLang="en-US" sz="700" b="0" dirty="0">
                <a:effectLst/>
                <a:latin typeface="Consolas" panose="020B0609020204030204" pitchFamily="49" charset="0"/>
              </a:rPr>
              <a:t>向被移走的牌写入新信息</a:t>
            </a:r>
          </a:p>
          <a:p>
            <a:r>
              <a:rPr lang="zh-CN" altLang="en-US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now-&gt;pre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-&gt;pre;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now-&gt;post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now-&gt;beneath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//</a:t>
            </a:r>
            <a:r>
              <a:rPr lang="zh-CN" altLang="en-US" sz="700" b="0" dirty="0">
                <a:effectLst/>
                <a:latin typeface="Consolas" panose="020B0609020204030204" pitchFamily="49" charset="0"/>
              </a:rPr>
              <a:t>向被移走的牌左右牌堆写入新信息</a:t>
            </a:r>
          </a:p>
          <a:p>
            <a:r>
              <a:rPr lang="zh-CN" altLang="en-US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if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-&gt;pre !=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-&gt;pre-&gt;post = now;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if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-&gt;post !=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-&gt;post-&gt;pre = now;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//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zh-CN" altLang="en-US" sz="700" b="0" dirty="0">
                <a:effectLst/>
                <a:latin typeface="Consolas" panose="020B0609020204030204" pitchFamily="49" charset="0"/>
              </a:rPr>
              <a:t>，你已经不是牌顶啦！</a:t>
            </a:r>
          </a:p>
          <a:p>
            <a:r>
              <a:rPr lang="zh-CN" altLang="en-US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-&gt;pre = NULL;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-&gt;post = NULL;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altLang="zh-CN" sz="700" dirty="0"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(struct Card *node, int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lookBackIndex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{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int count = 0;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int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for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0;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&lt;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lookBackIndex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++)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if (node-&gt;pre !=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node = node-&gt;pre;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count++;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if (count ==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lookBackIndex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return node;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return NULL;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09845D9-E629-612E-0698-84F7840F0FB8}"/>
              </a:ext>
            </a:extLst>
          </p:cNvPr>
          <p:cNvSpPr txBox="1"/>
          <p:nvPr/>
        </p:nvSpPr>
        <p:spPr>
          <a:xfrm>
            <a:off x="5728178" y="0"/>
            <a:ext cx="3236495" cy="6771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void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MainProcess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(struct Card *root)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int count = 0;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root;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NULL;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NULL;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while (1)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while (1)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, 3);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getPreviousCard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, 1);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//</a:t>
            </a:r>
            <a:r>
              <a:rPr lang="zh-CN" altLang="en-US" sz="700" b="0" dirty="0">
                <a:effectLst/>
                <a:latin typeface="Consolas" panose="020B0609020204030204" pitchFamily="49" charset="0"/>
              </a:rPr>
              <a:t>先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3</a:t>
            </a:r>
            <a:r>
              <a:rPr lang="zh-CN" altLang="en-US" sz="700" b="0" dirty="0">
                <a:effectLst/>
                <a:latin typeface="Consolas" panose="020B0609020204030204" pitchFamily="49" charset="0"/>
              </a:rPr>
              <a:t>后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1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if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preCardThree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    if (root ==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        root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    continue;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if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!= NULL &amp;&amp;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-&gt;size ==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-&gt;size ||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-&gt;color ==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-&gt;color))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insertCard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preCardOne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    if (root ==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-&gt;beneath)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        root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    continue;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break;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}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if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-&gt;post ==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break;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}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root;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while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!=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count++;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("%d piles remaining: ", count);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printDeck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(root);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addCard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(char input[3])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malloc(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(struct Card));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-&gt;color = input[0];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-&gt;size = input[1];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-&gt;post = NULL;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-&gt;pre = NULL;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-&gt;beneath = NULL;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return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TempCard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B8AF8BC-B6CE-13DB-F9EB-8F588EC522CA}"/>
              </a:ext>
            </a:extLst>
          </p:cNvPr>
          <p:cNvSpPr txBox="1"/>
          <p:nvPr/>
        </p:nvSpPr>
        <p:spPr>
          <a:xfrm>
            <a:off x="8964673" y="0"/>
            <a:ext cx="323649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void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printDeck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(struct Card *root)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{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corrCard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NULL;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struct Card *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nowDeck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root;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int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corrCount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altLang="zh-CN" sz="700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while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nowDeck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!=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corrCount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0;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corrCard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nowDeck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while (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corrCard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!= NULL)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{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corrCard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corrCard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-&gt;beneath;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corrCount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printf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("%d ",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corrCount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   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nowDeck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700" b="0" dirty="0" err="1">
                <a:effectLst/>
                <a:latin typeface="Consolas" panose="020B0609020204030204" pitchFamily="49" charset="0"/>
              </a:rPr>
              <a:t>nowDeck</a:t>
            </a:r>
            <a:r>
              <a:rPr lang="en-US" altLang="zh-CN" sz="700" b="0" dirty="0">
                <a:effectLst/>
                <a:latin typeface="Consolas" panose="020B0609020204030204" pitchFamily="49" charset="0"/>
              </a:rPr>
              <a:t>-&gt;post;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US" altLang="zh-CN" sz="700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E689BED-6EEA-9C5D-CF64-812E359B49FB}"/>
              </a:ext>
            </a:extLst>
          </p:cNvPr>
          <p:cNvSpPr txBox="1"/>
          <p:nvPr/>
        </p:nvSpPr>
        <p:spPr>
          <a:xfrm>
            <a:off x="84793" y="169277"/>
            <a:ext cx="609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Consolas" panose="020B0609020204030204" pitchFamily="49" charset="0"/>
              </a:rPr>
              <a:t>总代码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545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KMP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5C518AD-8A32-5288-9D64-C55FBE485790}"/>
              </a:ext>
            </a:extLst>
          </p:cNvPr>
          <p:cNvSpPr txBox="1"/>
          <p:nvPr/>
        </p:nvSpPr>
        <p:spPr>
          <a:xfrm>
            <a:off x="450573" y="1405766"/>
            <a:ext cx="111980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假设现在我们面临这样一个问题：有一个文本串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S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，和一个模式串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P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，现在要查找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P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在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S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中的位置，怎么查找呢？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1EF9BEE-7F66-65BD-80E4-945856B2A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4474"/>
            <a:ext cx="12192000" cy="278905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F6C48BB-C5E9-F895-0BF0-C51DF86BCEB7}"/>
              </a:ext>
            </a:extLst>
          </p:cNvPr>
          <p:cNvSpPr txBox="1"/>
          <p:nvPr/>
        </p:nvSpPr>
        <p:spPr>
          <a:xfrm>
            <a:off x="5830956" y="54522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暴力比对？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6997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单向链表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683021" y="2426819"/>
            <a:ext cx="2004397" cy="20043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5CA891-D97C-14B7-0ECB-475702EDA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2776326" y="2426820"/>
            <a:ext cx="2004397" cy="20043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5F53E7-F111-7CC0-5598-4A7AEA91A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3869632" y="2426817"/>
            <a:ext cx="2004397" cy="20043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074A95-EEC6-7515-428F-8360B2DB6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4928148" y="2426813"/>
            <a:ext cx="2004397" cy="20043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A8B332-B41D-89A6-818C-4D9B12C9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5998738" y="2426807"/>
            <a:ext cx="2004397" cy="20043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7A99F6-B555-4743-C209-CBC769A4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7017980" y="2426801"/>
            <a:ext cx="2004397" cy="20043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577665-67FF-EE98-192B-8AEDA44AB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076495" y="2426794"/>
            <a:ext cx="2004397" cy="20043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/>
          <p:nvPr/>
        </p:nvCxnSpPr>
        <p:spPr>
          <a:xfrm>
            <a:off x="2611155" y="2644193"/>
            <a:ext cx="1167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089A92F-7D76-C9BD-0964-215150E26CD2}"/>
              </a:ext>
            </a:extLst>
          </p:cNvPr>
          <p:cNvSpPr txBox="1"/>
          <p:nvPr/>
        </p:nvSpPr>
        <p:spPr>
          <a:xfrm>
            <a:off x="2851480" y="2261616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DCEA25-5854-4E1A-F974-2309CE877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271" y="4380415"/>
            <a:ext cx="2656489" cy="2656489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FD95E5D6-819D-2558-405A-2FB62E791749}"/>
              </a:ext>
            </a:extLst>
          </p:cNvPr>
          <p:cNvCxnSpPr/>
          <p:nvPr/>
        </p:nvCxnSpPr>
        <p:spPr>
          <a:xfrm flipV="1">
            <a:off x="5433391" y="4227053"/>
            <a:ext cx="0" cy="369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53820183-B061-8920-6B6A-9E73447F9990}"/>
              </a:ext>
            </a:extLst>
          </p:cNvPr>
          <p:cNvSpPr txBox="1"/>
          <p:nvPr/>
        </p:nvSpPr>
        <p:spPr>
          <a:xfrm>
            <a:off x="2252870" y="4213807"/>
            <a:ext cx="9190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                    5               33              24             19             55          NULL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D6F8A7D-09BB-14AB-B838-B5C708A1F917}"/>
              </a:ext>
            </a:extLst>
          </p:cNvPr>
          <p:cNvSpPr txBox="1"/>
          <p:nvPr/>
        </p:nvSpPr>
        <p:spPr>
          <a:xfrm>
            <a:off x="5293013" y="6525040"/>
            <a:ext cx="5853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15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AFA43D0-845A-1B86-30AE-0C85093F8EEE}"/>
              </a:ext>
            </a:extLst>
          </p:cNvPr>
          <p:cNvSpPr txBox="1"/>
          <p:nvPr/>
        </p:nvSpPr>
        <p:spPr>
          <a:xfrm>
            <a:off x="4049715" y="22483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insertPoint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1BEBEC8-6C6B-6F3A-3E44-23376A0ECC16}"/>
              </a:ext>
            </a:extLst>
          </p:cNvPr>
          <p:cNvSpPr txBox="1"/>
          <p:nvPr/>
        </p:nvSpPr>
        <p:spPr>
          <a:xfrm>
            <a:off x="5897093" y="56844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 err="1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tempLetter</a:t>
            </a:r>
            <a:endParaRPr lang="en-US" altLang="zh-CN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C304CA7-7959-57C7-B2AB-8CEB3DCBF2A9}"/>
              </a:ext>
            </a:extLst>
          </p:cNvPr>
          <p:cNvSpPr txBox="1"/>
          <p:nvPr/>
        </p:nvSpPr>
        <p:spPr>
          <a:xfrm>
            <a:off x="938545" y="26988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 err="1">
                <a:effectLst/>
                <a:latin typeface="Consolas" panose="020B0609020204030204" pitchFamily="49" charset="0"/>
              </a:rPr>
              <a:t>beginWord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7384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KMP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5C518AD-8A32-5288-9D64-C55FBE485790}"/>
              </a:ext>
            </a:extLst>
          </p:cNvPr>
          <p:cNvSpPr txBox="1"/>
          <p:nvPr/>
        </p:nvSpPr>
        <p:spPr>
          <a:xfrm>
            <a:off x="450573" y="1405766"/>
            <a:ext cx="111980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假设现在我们面临这样一个问题：有一个文本串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S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，和一个模式串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P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，现在要查找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P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在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S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中的位置，怎么查找呢？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BC36BEE-698E-66FB-8264-E16500D35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00685"/>
            <a:ext cx="12192000" cy="225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861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KMP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5C518AD-8A32-5288-9D64-C55FBE485790}"/>
              </a:ext>
            </a:extLst>
          </p:cNvPr>
          <p:cNvSpPr txBox="1"/>
          <p:nvPr/>
        </p:nvSpPr>
        <p:spPr>
          <a:xfrm>
            <a:off x="450573" y="1405766"/>
            <a:ext cx="111980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假设现在我们面临这样一个问题：有一个文本串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S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，和一个模式串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P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，现在要查找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P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在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S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中的位置，怎么查找呢？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048F763-9404-440A-9A73-39F29FDB3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9047"/>
            <a:ext cx="12192000" cy="205990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604B366-C8E8-6AC0-FA89-0C0EC3F477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7461" y="4458953"/>
            <a:ext cx="2594539" cy="253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59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KMP</a:t>
            </a:r>
            <a:r>
              <a:rPr lang="zh-CN" altLang="en-US" dirty="0"/>
              <a:t>为什么不漏？</a:t>
            </a:r>
            <a:r>
              <a:rPr lang="en-US" altLang="zh-CN" dirty="0"/>
              <a:t>-- </a:t>
            </a:r>
            <a:r>
              <a:rPr lang="zh-CN" altLang="en-US" dirty="0"/>
              <a:t>反证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D77846F-8898-A8E0-7BE0-BAAF5B49DB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25"/>
          <a:stretch/>
        </p:blipFill>
        <p:spPr bwMode="auto">
          <a:xfrm>
            <a:off x="630720" y="1710982"/>
            <a:ext cx="6863384" cy="1551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A2E8E31-1113-F203-D619-C3000979A1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21"/>
          <a:stretch/>
        </p:blipFill>
        <p:spPr bwMode="auto">
          <a:xfrm>
            <a:off x="630720" y="3595232"/>
            <a:ext cx="9314738" cy="1551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8764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KMP</a:t>
            </a:r>
            <a:r>
              <a:rPr lang="zh-CN" altLang="en-US" dirty="0"/>
              <a:t>为什么不漏？</a:t>
            </a:r>
            <a:r>
              <a:rPr lang="en-US" altLang="zh-CN" dirty="0"/>
              <a:t>-- </a:t>
            </a:r>
            <a:r>
              <a:rPr lang="zh-CN" altLang="en-US" dirty="0"/>
              <a:t>反证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1CFB7B4-4284-7A67-8AAA-5D8DCF45BE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82"/>
          <a:stretch/>
        </p:blipFill>
        <p:spPr bwMode="auto">
          <a:xfrm>
            <a:off x="0" y="2001838"/>
            <a:ext cx="12192000" cy="2636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A60E503-4431-3A32-B303-9F9FB38A80CD}"/>
              </a:ext>
            </a:extLst>
          </p:cNvPr>
          <p:cNvSpPr txBox="1"/>
          <p:nvPr/>
        </p:nvSpPr>
        <p:spPr>
          <a:xfrm>
            <a:off x="3743739" y="54176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i="0" dirty="0">
                <a:solidFill>
                  <a:srgbClr val="4D4D4D"/>
                </a:solidFill>
                <a:effectLst/>
                <a:latin typeface="-apple-system"/>
              </a:rPr>
              <a:t>我们把母串两个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-apple-system"/>
              </a:rPr>
              <a:t>A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-apple-system"/>
              </a:rPr>
              <a:t>中间的部分称为</a:t>
            </a:r>
            <a:r>
              <a:rPr lang="en-US" altLang="zh-CN" b="1" i="0" dirty="0">
                <a:solidFill>
                  <a:srgbClr val="4D4D4D"/>
                </a:solidFill>
                <a:effectLst/>
                <a:latin typeface="-apple-system"/>
              </a:rPr>
              <a:t>B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-apple-system"/>
              </a:rPr>
              <a:t>部分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1468B81-BD13-F713-A572-7385A3F66527}"/>
              </a:ext>
            </a:extLst>
          </p:cNvPr>
          <p:cNvSpPr txBox="1"/>
          <p:nvPr/>
        </p:nvSpPr>
        <p:spPr>
          <a:xfrm>
            <a:off x="788504" y="54176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假设上图所述情况真的存在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9677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KMP</a:t>
            </a:r>
            <a:r>
              <a:rPr lang="zh-CN" altLang="en-US" dirty="0"/>
              <a:t>为什么不漏？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C4363F9-BD51-764E-C3D8-3B096D9E99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85"/>
          <a:stretch/>
        </p:blipFill>
        <p:spPr bwMode="auto">
          <a:xfrm>
            <a:off x="14288" y="1804988"/>
            <a:ext cx="12163425" cy="297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136B732-D736-8E17-A946-6F3A1FF0C95F}"/>
              </a:ext>
            </a:extLst>
          </p:cNvPr>
          <p:cNvSpPr txBox="1"/>
          <p:nvPr/>
        </p:nvSpPr>
        <p:spPr>
          <a:xfrm>
            <a:off x="788503" y="5570740"/>
            <a:ext cx="119004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因为粉色框内子串和母串相匹配，所以我们很容易在子串和母串中补全一些最长相同前后缀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。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1790563-9FF5-92AE-1AAC-CE786BC1A6F8}"/>
              </a:ext>
            </a:extLst>
          </p:cNvPr>
          <p:cNvSpPr txBox="1"/>
          <p:nvPr/>
        </p:nvSpPr>
        <p:spPr>
          <a:xfrm>
            <a:off x="788503" y="5940072"/>
            <a:ext cx="90197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把之前匹配成功的子串再挪回最开始的位置，方便我们找相同的量。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2891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KMP</a:t>
            </a:r>
            <a:r>
              <a:rPr lang="zh-CN" altLang="en-US" dirty="0"/>
              <a:t>为什么不漏？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40E9E32-5C28-24E0-E5F7-4A4E6A3174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54"/>
          <a:stretch/>
        </p:blipFill>
        <p:spPr bwMode="auto">
          <a:xfrm>
            <a:off x="98563" y="2048289"/>
            <a:ext cx="12153900" cy="298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075E078-9E78-90B5-FE76-B6C88B6CA91F}"/>
              </a:ext>
            </a:extLst>
          </p:cNvPr>
          <p:cNvSpPr txBox="1"/>
          <p:nvPr/>
        </p:nvSpPr>
        <p:spPr>
          <a:xfrm>
            <a:off x="2950265" y="5358705"/>
            <a:ext cx="80159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因为假设的子串和子串是同一个串，那么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B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在子串中一定存在。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32416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KMP</a:t>
            </a:r>
            <a:r>
              <a:rPr lang="zh-CN" altLang="en-US" dirty="0"/>
              <a:t>为什么不漏？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14D67F7-5385-825D-62E2-52DBF00DC7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87"/>
          <a:stretch/>
        </p:blipFill>
        <p:spPr bwMode="auto">
          <a:xfrm>
            <a:off x="0" y="1922463"/>
            <a:ext cx="12192000" cy="277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40DA280-18E6-25C4-6A32-8F03FCC54348}"/>
              </a:ext>
            </a:extLst>
          </p:cNvPr>
          <p:cNvSpPr txBox="1"/>
          <p:nvPr/>
        </p:nvSpPr>
        <p:spPr>
          <a:xfrm>
            <a:off x="1782417" y="5511104"/>
            <a:ext cx="102373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子串中有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ABA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部分的前缀和后缀，也就是他的最长相等前后缀并不是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，而是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ABA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。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D37C62F-4504-5ACD-0EA6-D4BE2FF871AD}"/>
              </a:ext>
            </a:extLst>
          </p:cNvPr>
          <p:cNvSpPr txBox="1"/>
          <p:nvPr/>
        </p:nvSpPr>
        <p:spPr>
          <a:xfrm>
            <a:off x="3642206" y="625930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i="0" dirty="0">
                <a:solidFill>
                  <a:srgbClr val="FF0000"/>
                </a:solidFill>
                <a:effectLst/>
                <a:latin typeface="-apple-system"/>
              </a:rPr>
              <a:t>继续搜索的地方称为</a:t>
            </a:r>
            <a:r>
              <a:rPr lang="en-US" altLang="zh-CN" b="1" i="0" dirty="0">
                <a:solidFill>
                  <a:srgbClr val="FF0000"/>
                </a:solidFill>
                <a:effectLst/>
                <a:latin typeface="-apple-system"/>
              </a:rPr>
              <a:t>next</a:t>
            </a:r>
            <a:r>
              <a:rPr lang="zh-CN" altLang="en-US" b="1" i="0" dirty="0">
                <a:solidFill>
                  <a:srgbClr val="FF0000"/>
                </a:solidFill>
                <a:effectLst/>
                <a:latin typeface="-apple-system"/>
              </a:rPr>
              <a:t>数组。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113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next</a:t>
            </a:r>
            <a:r>
              <a:rPr lang="zh-CN" altLang="en-US" dirty="0"/>
              <a:t>数组快速求解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A9F88A2-8DE9-2CEC-DDCC-FC0F0E3FB629}"/>
              </a:ext>
            </a:extLst>
          </p:cNvPr>
          <p:cNvSpPr txBox="1"/>
          <p:nvPr/>
        </p:nvSpPr>
        <p:spPr>
          <a:xfrm>
            <a:off x="178903" y="1528540"/>
            <a:ext cx="12013097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void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get_next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next[0] = -1; //</a:t>
            </a:r>
            <a:r>
              <a:rPr lang="zh-CN" altLang="en-US" b="0" dirty="0">
                <a:effectLst/>
                <a:latin typeface="Consolas" panose="020B0609020204030204" pitchFamily="49" charset="0"/>
              </a:rPr>
              <a:t>第一位默认取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-1</a:t>
            </a:r>
            <a:r>
              <a:rPr lang="zh-CN" altLang="en-US" b="0" dirty="0">
                <a:effectLst/>
                <a:latin typeface="Consolas" panose="020B0609020204030204" pitchFamily="49" charset="0"/>
              </a:rPr>
              <a:t>，没匹配到时候的缺省值</a:t>
            </a:r>
          </a:p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int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len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strlen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(word);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int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= 0, j = -1;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while (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&lt;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len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if (j == -1 || word[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] == word[j]) //</a:t>
            </a:r>
            <a:r>
              <a:rPr lang="zh-CN" altLang="en-US" b="0" dirty="0">
                <a:effectLst/>
                <a:latin typeface="Consolas" panose="020B0609020204030204" pitchFamily="49" charset="0"/>
              </a:rPr>
              <a:t>第二必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0</a:t>
            </a:r>
            <a:endParaRPr lang="zh-CN" altLang="en-US" b="0" dirty="0"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++;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j++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next[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] = j; //</a:t>
            </a:r>
            <a:r>
              <a:rPr lang="zh-CN" altLang="en-US" b="0" dirty="0">
                <a:effectLst/>
                <a:latin typeface="Consolas" panose="020B0609020204030204" pitchFamily="49" charset="0"/>
              </a:rPr>
              <a:t>如果该位匹配，下次只需要匹配新一位和前缀后一位，如果相等就延长字串长度。</a:t>
            </a:r>
          </a:p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else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        j = next[j]; //</a:t>
            </a:r>
            <a:r>
              <a:rPr lang="zh-CN" altLang="en-US" b="0" dirty="0">
                <a:effectLst/>
                <a:latin typeface="Consolas" panose="020B0609020204030204" pitchFamily="49" charset="0"/>
              </a:rPr>
              <a:t>利用对称性快速寻找下一个可能极大值点。</a:t>
            </a:r>
          </a:p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    return;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27223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next</a:t>
            </a:r>
            <a:r>
              <a:rPr lang="zh-CN" altLang="en-US" dirty="0"/>
              <a:t>数组快速求解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F31CCB-0E0E-DB1E-BB37-A633E7A9E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0388"/>
            <a:ext cx="12192000" cy="393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808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next</a:t>
            </a:r>
            <a:r>
              <a:rPr lang="zh-CN" altLang="en-US" dirty="0"/>
              <a:t>数组快速求解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08FC0AC-6130-91B9-78EA-256C01E0D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9695"/>
            <a:ext cx="12192000" cy="480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214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4" y="296179"/>
            <a:ext cx="10515600" cy="1325563"/>
          </a:xfrm>
        </p:spPr>
        <p:txBody>
          <a:bodyPr/>
          <a:lstStyle/>
          <a:p>
            <a:r>
              <a:rPr lang="zh-CN" altLang="en-US" dirty="0"/>
              <a:t>单向链表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683021" y="2426819"/>
            <a:ext cx="2004397" cy="20043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5CA891-D97C-14B7-0ECB-475702EDA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2776326" y="2426820"/>
            <a:ext cx="2004397" cy="20043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5F53E7-F111-7CC0-5598-4A7AEA91A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3869632" y="2426817"/>
            <a:ext cx="2004397" cy="20043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074A95-EEC6-7515-428F-8360B2DB6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6627181" y="2369011"/>
            <a:ext cx="2004397" cy="20043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A8B332-B41D-89A6-818C-4D9B12C9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7697771" y="2369005"/>
            <a:ext cx="2004397" cy="20043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7A99F6-B555-4743-C209-CBC769A4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717013" y="2368999"/>
            <a:ext cx="2004397" cy="20043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577665-67FF-EE98-192B-8AEDA44AB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9775528" y="2368992"/>
            <a:ext cx="2004397" cy="20043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/>
          <p:nvPr/>
        </p:nvCxnSpPr>
        <p:spPr>
          <a:xfrm>
            <a:off x="5294641" y="3422758"/>
            <a:ext cx="1167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089A92F-7D76-C9BD-0964-215150E26CD2}"/>
              </a:ext>
            </a:extLst>
          </p:cNvPr>
          <p:cNvSpPr txBox="1"/>
          <p:nvPr/>
        </p:nvSpPr>
        <p:spPr>
          <a:xfrm>
            <a:off x="5391420" y="3050049"/>
            <a:ext cx="1135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POST=24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DCEA25-5854-4E1A-F974-2309CE877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271" y="4380415"/>
            <a:ext cx="2656489" cy="265648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0094FC8-B20F-A16D-A410-21B4CBCAD351}"/>
              </a:ext>
            </a:extLst>
          </p:cNvPr>
          <p:cNvSpPr txBox="1"/>
          <p:nvPr/>
        </p:nvSpPr>
        <p:spPr>
          <a:xfrm>
            <a:off x="2252870" y="4213807"/>
            <a:ext cx="378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2                    5               33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7FC4592-3596-9EAB-4F77-4C0375A84218}"/>
              </a:ext>
            </a:extLst>
          </p:cNvPr>
          <p:cNvSpPr txBox="1"/>
          <p:nvPr/>
        </p:nvSpPr>
        <p:spPr>
          <a:xfrm>
            <a:off x="7467600" y="416922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24             19             55          NULL</a:t>
            </a:r>
            <a:endParaRPr lang="zh-CN" altLang="en-US" dirty="0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37213EF9-6C54-4302-3DDF-C4B2EA4DC706}"/>
              </a:ext>
            </a:extLst>
          </p:cNvPr>
          <p:cNvCxnSpPr/>
          <p:nvPr/>
        </p:nvCxnSpPr>
        <p:spPr>
          <a:xfrm>
            <a:off x="6119186" y="5388165"/>
            <a:ext cx="1167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0E0C87FF-9DBA-7224-AEB2-B59DCA545092}"/>
              </a:ext>
            </a:extLst>
          </p:cNvPr>
          <p:cNvSpPr txBox="1"/>
          <p:nvPr/>
        </p:nvSpPr>
        <p:spPr>
          <a:xfrm>
            <a:off x="5982847" y="5038176"/>
            <a:ext cx="1470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POST=NULL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F1187CF-BFE7-B9CD-CF97-5B9B52A0C21A}"/>
              </a:ext>
            </a:extLst>
          </p:cNvPr>
          <p:cNvSpPr txBox="1"/>
          <p:nvPr/>
        </p:nvSpPr>
        <p:spPr>
          <a:xfrm>
            <a:off x="5293013" y="6525040"/>
            <a:ext cx="5853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0116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next</a:t>
            </a:r>
            <a:r>
              <a:rPr lang="zh-CN" altLang="en-US" dirty="0"/>
              <a:t>数组快速求解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EC55260-2870-8D1D-D169-7C8C3A4D2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0175"/>
            <a:ext cx="12192000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22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8FEAB-03F9-A8ED-33C5-425211B0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3" y="318742"/>
            <a:ext cx="10515600" cy="1325563"/>
          </a:xfrm>
        </p:spPr>
        <p:txBody>
          <a:bodyPr/>
          <a:lstStyle/>
          <a:p>
            <a:r>
              <a:rPr lang="en-US" altLang="zh-CN" dirty="0"/>
              <a:t>next</a:t>
            </a:r>
            <a:r>
              <a:rPr lang="zh-CN" altLang="en-US" dirty="0"/>
              <a:t>数组快速求解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826EEA8-E0D6-D688-512C-92C1AE4AA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3961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AE75D73-540C-AC2A-D2D3-7F67957859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461" y="4659711"/>
            <a:ext cx="2398643" cy="239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958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F52C28-7BA2-BEE5-118D-1EE766DF5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7EBF47-5AD8-37C4-3C53-A6B219F7A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278"/>
            <a:ext cx="10515600" cy="4351338"/>
          </a:xfrm>
        </p:spPr>
        <p:txBody>
          <a:bodyPr/>
          <a:lstStyle/>
          <a:p>
            <a:endParaRPr lang="en-US" altLang="zh-CN" dirty="0"/>
          </a:p>
          <a:p>
            <a:r>
              <a:rPr lang="en-US" altLang="zh-CN" dirty="0">
                <a:hlinkClick r:id="rId2"/>
              </a:rPr>
              <a:t>https://www.bilibili.com/video/BV1jb411V78H</a:t>
            </a:r>
            <a:endParaRPr lang="en-US" altLang="zh-CN" dirty="0"/>
          </a:p>
          <a:p>
            <a:r>
              <a:rPr lang="en-US" altLang="zh-CN" dirty="0">
                <a:hlinkClick r:id="rId3"/>
              </a:rPr>
              <a:t>https://blog.csdn.net/qq_21989927/article/details/109520767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https://www.bilibili.com/video/BV16X4y137qw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F3C855-D144-68C6-855C-787DCADDCB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8788" y="3491947"/>
            <a:ext cx="3498574" cy="349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246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787FB76-AC75-5FB6-9F22-D3B6662077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52" y="189339"/>
            <a:ext cx="4867822" cy="425874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C76F452-02D6-78E9-B9F0-E714573B6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5830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br>
              <a:rPr lang="en-US" altLang="zh-CN" dirty="0"/>
            </a:br>
            <a:r>
              <a:rPr lang="en-US" altLang="zh-CN" dirty="0"/>
              <a:t>&gt;&gt;&gt;</a:t>
            </a:r>
            <a:r>
              <a:rPr lang="en-US" altLang="zh-CN" dirty="0">
                <a:latin typeface="Consolas" panose="020B0609020204030204" pitchFamily="49" charset="0"/>
              </a:rPr>
              <a:t>Wish you smooth debugging today~</a:t>
            </a:r>
            <a:endParaRPr lang="zh-CN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191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4" y="296179"/>
            <a:ext cx="10515600" cy="1325563"/>
          </a:xfrm>
        </p:spPr>
        <p:txBody>
          <a:bodyPr/>
          <a:lstStyle/>
          <a:p>
            <a:r>
              <a:rPr lang="zh-CN" altLang="en-US"/>
              <a:t>单向链表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683021" y="2426819"/>
            <a:ext cx="2004397" cy="20043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5CA891-D97C-14B7-0ECB-475702EDA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2776326" y="2426820"/>
            <a:ext cx="2004397" cy="20043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5F53E7-F111-7CC0-5598-4A7AEA91A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3869632" y="2426817"/>
            <a:ext cx="2004397" cy="20043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074A95-EEC6-7515-428F-8360B2DB6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6627181" y="2369011"/>
            <a:ext cx="2004397" cy="20043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A8B332-B41D-89A6-818C-4D9B12C9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7697771" y="2369005"/>
            <a:ext cx="2004397" cy="20043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7A99F6-B555-4743-C209-CBC769A4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717013" y="2368999"/>
            <a:ext cx="2004397" cy="20043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577665-67FF-EE98-192B-8AEDA44AB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9775528" y="2368992"/>
            <a:ext cx="2004397" cy="20043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/>
          <p:nvPr/>
        </p:nvCxnSpPr>
        <p:spPr>
          <a:xfrm>
            <a:off x="5294641" y="3422758"/>
            <a:ext cx="1167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089A92F-7D76-C9BD-0964-215150E26CD2}"/>
              </a:ext>
            </a:extLst>
          </p:cNvPr>
          <p:cNvSpPr txBox="1"/>
          <p:nvPr/>
        </p:nvSpPr>
        <p:spPr>
          <a:xfrm>
            <a:off x="5391420" y="3050049"/>
            <a:ext cx="1135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POST=24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DCEA25-5854-4E1A-F974-2309CE877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271" y="4380415"/>
            <a:ext cx="2656489" cy="265648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0094FC8-B20F-A16D-A410-21B4CBCAD351}"/>
              </a:ext>
            </a:extLst>
          </p:cNvPr>
          <p:cNvSpPr txBox="1"/>
          <p:nvPr/>
        </p:nvSpPr>
        <p:spPr>
          <a:xfrm>
            <a:off x="2252870" y="4213807"/>
            <a:ext cx="378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2                    5               33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7FC4592-3596-9EAB-4F77-4C0375A84218}"/>
              </a:ext>
            </a:extLst>
          </p:cNvPr>
          <p:cNvSpPr txBox="1"/>
          <p:nvPr/>
        </p:nvSpPr>
        <p:spPr>
          <a:xfrm>
            <a:off x="7467600" y="416922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24             19             55          NULL</a:t>
            </a:r>
            <a:endParaRPr lang="zh-CN" altLang="en-US" dirty="0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37213EF9-6C54-4302-3DDF-C4B2EA4DC706}"/>
              </a:ext>
            </a:extLst>
          </p:cNvPr>
          <p:cNvCxnSpPr/>
          <p:nvPr/>
        </p:nvCxnSpPr>
        <p:spPr>
          <a:xfrm>
            <a:off x="6119186" y="5388165"/>
            <a:ext cx="1167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0E0C87FF-9DBA-7224-AEB2-B59DCA545092}"/>
              </a:ext>
            </a:extLst>
          </p:cNvPr>
          <p:cNvSpPr txBox="1"/>
          <p:nvPr/>
        </p:nvSpPr>
        <p:spPr>
          <a:xfrm>
            <a:off x="5982847" y="5038176"/>
            <a:ext cx="1470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POST=NULL</a:t>
            </a:r>
            <a:endParaRPr lang="zh-CN" altLang="en-US" dirty="0"/>
          </a:p>
        </p:txBody>
      </p:sp>
      <p:sp>
        <p:nvSpPr>
          <p:cNvPr id="13" name="圆: 空心 12">
            <a:extLst>
              <a:ext uri="{FF2B5EF4-FFF2-40B4-BE49-F238E27FC236}">
                <a16:creationId xmlns:a16="http://schemas.microsoft.com/office/drawing/2014/main" id="{AF7189EB-12CD-FE7B-0958-924CC4EDC373}"/>
              </a:ext>
            </a:extLst>
          </p:cNvPr>
          <p:cNvSpPr/>
          <p:nvPr/>
        </p:nvSpPr>
        <p:spPr>
          <a:xfrm>
            <a:off x="6091119" y="3013571"/>
            <a:ext cx="445526" cy="437002"/>
          </a:xfrm>
          <a:prstGeom prst="donut">
            <a:avLst>
              <a:gd name="adj" fmla="val 536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B3873048-0FF8-0B8E-9DBF-2B78097213B3}"/>
              </a:ext>
            </a:extLst>
          </p:cNvPr>
          <p:cNvCxnSpPr>
            <a:stCxn id="13" idx="4"/>
          </p:cNvCxnSpPr>
          <p:nvPr/>
        </p:nvCxnSpPr>
        <p:spPr>
          <a:xfrm>
            <a:off x="6313882" y="3450573"/>
            <a:ext cx="675868" cy="15849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0BAAD8B6-FFF9-60A2-43DF-08661808B1D6}"/>
              </a:ext>
            </a:extLst>
          </p:cNvPr>
          <p:cNvSpPr txBox="1"/>
          <p:nvPr/>
        </p:nvSpPr>
        <p:spPr>
          <a:xfrm>
            <a:off x="5293013" y="6525040"/>
            <a:ext cx="5853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15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33249F3-8812-659A-29AC-E12E00B62CB9}"/>
              </a:ext>
            </a:extLst>
          </p:cNvPr>
          <p:cNvSpPr txBox="1"/>
          <p:nvPr/>
        </p:nvSpPr>
        <p:spPr>
          <a:xfrm>
            <a:off x="6989750" y="1728106"/>
            <a:ext cx="6781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-&gt;post;</a:t>
            </a:r>
          </a:p>
        </p:txBody>
      </p:sp>
    </p:spTree>
    <p:extLst>
      <p:ext uri="{BB962C8B-B14F-4D97-AF65-F5344CB8AC3E}">
        <p14:creationId xmlns:p14="http://schemas.microsoft.com/office/powerpoint/2010/main" val="115731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4" y="296179"/>
            <a:ext cx="10515600" cy="1325563"/>
          </a:xfrm>
        </p:spPr>
        <p:txBody>
          <a:bodyPr/>
          <a:lstStyle/>
          <a:p>
            <a:r>
              <a:rPr lang="zh-CN" altLang="en-US" dirty="0"/>
              <a:t>单向链表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683021" y="2426819"/>
            <a:ext cx="2004397" cy="20043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5CA891-D97C-14B7-0ECB-475702EDA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2776326" y="2426820"/>
            <a:ext cx="2004397" cy="20043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5F53E7-F111-7CC0-5598-4A7AEA91A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3869632" y="2426817"/>
            <a:ext cx="2004397" cy="20043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074A95-EEC6-7515-428F-8360B2DB6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6627181" y="2369011"/>
            <a:ext cx="2004397" cy="20043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A8B332-B41D-89A6-818C-4D9B12C9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7697771" y="2369005"/>
            <a:ext cx="2004397" cy="20043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7A99F6-B555-4743-C209-CBC769A4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717013" y="2368999"/>
            <a:ext cx="2004397" cy="20043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577665-67FF-EE98-192B-8AEDA44AB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9775528" y="2368992"/>
            <a:ext cx="2004397" cy="20043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/>
          <p:nvPr/>
        </p:nvCxnSpPr>
        <p:spPr>
          <a:xfrm>
            <a:off x="5294641" y="3422758"/>
            <a:ext cx="1167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089A92F-7D76-C9BD-0964-215150E26CD2}"/>
              </a:ext>
            </a:extLst>
          </p:cNvPr>
          <p:cNvSpPr txBox="1"/>
          <p:nvPr/>
        </p:nvSpPr>
        <p:spPr>
          <a:xfrm>
            <a:off x="5391420" y="3050049"/>
            <a:ext cx="1135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POST=24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DCEA25-5854-4E1A-F974-2309CE877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271" y="4380415"/>
            <a:ext cx="2656489" cy="265648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0094FC8-B20F-A16D-A410-21B4CBCAD351}"/>
              </a:ext>
            </a:extLst>
          </p:cNvPr>
          <p:cNvSpPr txBox="1"/>
          <p:nvPr/>
        </p:nvSpPr>
        <p:spPr>
          <a:xfrm>
            <a:off x="2252870" y="4213807"/>
            <a:ext cx="378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2                    5               33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7FC4592-3596-9EAB-4F77-4C0375A84218}"/>
              </a:ext>
            </a:extLst>
          </p:cNvPr>
          <p:cNvSpPr txBox="1"/>
          <p:nvPr/>
        </p:nvSpPr>
        <p:spPr>
          <a:xfrm>
            <a:off x="7467600" y="416922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24             19             55          NULL</a:t>
            </a:r>
            <a:endParaRPr lang="zh-CN" altLang="en-US" dirty="0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37213EF9-6C54-4302-3DDF-C4B2EA4DC706}"/>
              </a:ext>
            </a:extLst>
          </p:cNvPr>
          <p:cNvCxnSpPr>
            <a:cxnSpLocks/>
          </p:cNvCxnSpPr>
          <p:nvPr/>
        </p:nvCxnSpPr>
        <p:spPr>
          <a:xfrm flipV="1">
            <a:off x="6119186" y="3419381"/>
            <a:ext cx="1030362" cy="1968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0E0C87FF-9DBA-7224-AEB2-B59DCA545092}"/>
              </a:ext>
            </a:extLst>
          </p:cNvPr>
          <p:cNvSpPr txBox="1"/>
          <p:nvPr/>
        </p:nvSpPr>
        <p:spPr>
          <a:xfrm rot="17912580">
            <a:off x="5755372" y="4030302"/>
            <a:ext cx="1470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POST=24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8006C2C-7E75-A7C9-9BC5-E5E958E7053B}"/>
              </a:ext>
            </a:extLst>
          </p:cNvPr>
          <p:cNvSpPr txBox="1"/>
          <p:nvPr/>
        </p:nvSpPr>
        <p:spPr>
          <a:xfrm>
            <a:off x="5293013" y="6525040"/>
            <a:ext cx="5853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6690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F8456-40C8-8A1C-8587-6487FE48C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4" y="296179"/>
            <a:ext cx="10515600" cy="1325563"/>
          </a:xfrm>
        </p:spPr>
        <p:txBody>
          <a:bodyPr/>
          <a:lstStyle/>
          <a:p>
            <a:r>
              <a:rPr lang="zh-CN" altLang="en-US" dirty="0"/>
              <a:t>单向链表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C76AD8-DDA5-48E1-E6D7-C2401EED6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1683021" y="2426819"/>
            <a:ext cx="2004397" cy="20043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5CA891-D97C-14B7-0ECB-475702EDA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2776326" y="2426820"/>
            <a:ext cx="2004397" cy="200439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5F53E7-F111-7CC0-5598-4A7AEA91A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3869632" y="2426817"/>
            <a:ext cx="2004397" cy="20043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1074A95-EEC6-7515-428F-8360B2DB6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6627181" y="2369011"/>
            <a:ext cx="2004397" cy="20043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A8B332-B41D-89A6-818C-4D9B12C90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7697771" y="2369005"/>
            <a:ext cx="2004397" cy="20043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7A99F6-B555-4743-C209-CBC769A4C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8717013" y="2368999"/>
            <a:ext cx="2004397" cy="20043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8577665-67FF-EE98-192B-8AEDA44AB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073">
            <a:off x="9775528" y="2368992"/>
            <a:ext cx="2004397" cy="20043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9E9D9E6-7E3F-1C63-DCCA-E8D7EB520A1B}"/>
              </a:ext>
            </a:extLst>
          </p:cNvPr>
          <p:cNvSpPr txBox="1"/>
          <p:nvPr/>
        </p:nvSpPr>
        <p:spPr>
          <a:xfrm>
            <a:off x="3187978" y="931283"/>
            <a:ext cx="581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每个人都只知道后面一个人的名字（地址）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442C507-788B-A990-AF3C-3992C7ADF264}"/>
              </a:ext>
            </a:extLst>
          </p:cNvPr>
          <p:cNvCxnSpPr/>
          <p:nvPr/>
        </p:nvCxnSpPr>
        <p:spPr>
          <a:xfrm>
            <a:off x="5294641" y="3422758"/>
            <a:ext cx="1167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089A92F-7D76-C9BD-0964-215150E26CD2}"/>
              </a:ext>
            </a:extLst>
          </p:cNvPr>
          <p:cNvSpPr txBox="1"/>
          <p:nvPr/>
        </p:nvSpPr>
        <p:spPr>
          <a:xfrm>
            <a:off x="5391420" y="3050049"/>
            <a:ext cx="1135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POST=24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DCEA25-5854-4E1A-F974-2309CE877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271" y="4380415"/>
            <a:ext cx="2656489" cy="265648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0094FC8-B20F-A16D-A410-21B4CBCAD351}"/>
              </a:ext>
            </a:extLst>
          </p:cNvPr>
          <p:cNvSpPr txBox="1"/>
          <p:nvPr/>
        </p:nvSpPr>
        <p:spPr>
          <a:xfrm>
            <a:off x="2252870" y="4213807"/>
            <a:ext cx="378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2                    5               33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7FC4592-3596-9EAB-4F77-4C0375A84218}"/>
              </a:ext>
            </a:extLst>
          </p:cNvPr>
          <p:cNvSpPr txBox="1"/>
          <p:nvPr/>
        </p:nvSpPr>
        <p:spPr>
          <a:xfrm>
            <a:off x="7467600" y="416922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24             19             55          NULL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8006C2C-7E75-A7C9-9BC5-E5E958E7053B}"/>
              </a:ext>
            </a:extLst>
          </p:cNvPr>
          <p:cNvSpPr txBox="1"/>
          <p:nvPr/>
        </p:nvSpPr>
        <p:spPr>
          <a:xfrm>
            <a:off x="5293013" y="6525040"/>
            <a:ext cx="5853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15</a:t>
            </a:r>
            <a:endParaRPr lang="zh-CN" altLang="en-US" dirty="0"/>
          </a:p>
        </p:txBody>
      </p:sp>
      <p:sp>
        <p:nvSpPr>
          <p:cNvPr id="15" name="圆: 空心 14">
            <a:extLst>
              <a:ext uri="{FF2B5EF4-FFF2-40B4-BE49-F238E27FC236}">
                <a16:creationId xmlns:a16="http://schemas.microsoft.com/office/drawing/2014/main" id="{D0885F8E-90CC-45B0-C037-A095FB1C3048}"/>
              </a:ext>
            </a:extLst>
          </p:cNvPr>
          <p:cNvSpPr/>
          <p:nvPr/>
        </p:nvSpPr>
        <p:spPr>
          <a:xfrm>
            <a:off x="5296324" y="6491205"/>
            <a:ext cx="445526" cy="437002"/>
          </a:xfrm>
          <a:prstGeom prst="donut">
            <a:avLst>
              <a:gd name="adj" fmla="val 5368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BC849EA7-C96B-226E-E0F0-617AE7AB8C0B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5519087" y="3371190"/>
            <a:ext cx="762443" cy="312001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18B44DAB-6FB7-17FC-631A-01BC920396B0}"/>
              </a:ext>
            </a:extLst>
          </p:cNvPr>
          <p:cNvCxnSpPr>
            <a:cxnSpLocks/>
          </p:cNvCxnSpPr>
          <p:nvPr/>
        </p:nvCxnSpPr>
        <p:spPr>
          <a:xfrm flipV="1">
            <a:off x="6119186" y="3419381"/>
            <a:ext cx="1030362" cy="1968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195D81F9-43F7-BECB-E94B-ABC63287DC8B}"/>
              </a:ext>
            </a:extLst>
          </p:cNvPr>
          <p:cNvSpPr txBox="1"/>
          <p:nvPr/>
        </p:nvSpPr>
        <p:spPr>
          <a:xfrm rot="17912580">
            <a:off x="5755372" y="4030302"/>
            <a:ext cx="1470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POST=24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12415E8-EA4A-118F-994E-5EBC46BF170A}"/>
              </a:ext>
            </a:extLst>
          </p:cNvPr>
          <p:cNvSpPr txBox="1"/>
          <p:nvPr/>
        </p:nvSpPr>
        <p:spPr>
          <a:xfrm>
            <a:off x="7149548" y="1608732"/>
            <a:ext cx="6781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 err="1">
                <a:effectLst/>
                <a:latin typeface="Consolas" panose="020B0609020204030204" pitchFamily="49" charset="0"/>
              </a:rPr>
              <a:t>insertPoint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-&gt;post =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tempLetter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1666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195</TotalTime>
  <Words>6378</Words>
  <Application>Microsoft Office PowerPoint</Application>
  <PresentationFormat>宽屏</PresentationFormat>
  <Paragraphs>1712</Paragraphs>
  <Slides>63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63</vt:i4>
      </vt:variant>
    </vt:vector>
  </HeadingPairs>
  <TitlesOfParts>
    <vt:vector size="70" baseType="lpstr">
      <vt:lpstr>等线</vt:lpstr>
      <vt:lpstr>Consolas</vt:lpstr>
      <vt:lpstr>Arial</vt:lpstr>
      <vt:lpstr>AAAAAF+PingFangSC-Regular</vt:lpstr>
      <vt:lpstr>-apple-system</vt:lpstr>
      <vt:lpstr>等线 Light</vt:lpstr>
      <vt:lpstr>Office 主题​​</vt:lpstr>
      <vt:lpstr>作业讲评</vt:lpstr>
      <vt:lpstr>PowerPoint 演示文稿</vt:lpstr>
      <vt:lpstr>单向链表</vt:lpstr>
      <vt:lpstr>单向链表</vt:lpstr>
      <vt:lpstr>单向链表</vt:lpstr>
      <vt:lpstr>单向链表</vt:lpstr>
      <vt:lpstr>单向链表</vt:lpstr>
      <vt:lpstr>单向链表</vt:lpstr>
      <vt:lpstr>单向链表</vt:lpstr>
      <vt:lpstr>单向链表</vt:lpstr>
      <vt:lpstr>单向链表</vt:lpstr>
      <vt:lpstr>单向链表</vt:lpstr>
      <vt:lpstr>单向链表</vt:lpstr>
      <vt:lpstr>单向链表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KMP</vt:lpstr>
      <vt:lpstr>KMP</vt:lpstr>
      <vt:lpstr>KMP</vt:lpstr>
      <vt:lpstr>KMP为什么不漏？-- 反证</vt:lpstr>
      <vt:lpstr>KMP为什么不漏？-- 反证</vt:lpstr>
      <vt:lpstr>KMP为什么不漏？</vt:lpstr>
      <vt:lpstr>KMP为什么不漏？</vt:lpstr>
      <vt:lpstr>KMP为什么不漏？</vt:lpstr>
      <vt:lpstr>next数组快速求解</vt:lpstr>
      <vt:lpstr>next数组快速求解</vt:lpstr>
      <vt:lpstr>next数组快速求解</vt:lpstr>
      <vt:lpstr>next数组快速求解</vt:lpstr>
      <vt:lpstr>next数组快速求解</vt:lpstr>
      <vt:lpstr>参考资料</vt:lpstr>
      <vt:lpstr> &gt;&gt;&gt;Wish you smooth debugging today~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唐 傑伟</dc:creator>
  <cp:lastModifiedBy>唐 傑伟</cp:lastModifiedBy>
  <cp:revision>15</cp:revision>
  <dcterms:created xsi:type="dcterms:W3CDTF">2022-12-02T12:07:55Z</dcterms:created>
  <dcterms:modified xsi:type="dcterms:W3CDTF">2022-12-03T07:18:56Z</dcterms:modified>
</cp:coreProperties>
</file>

<file path=docProps/thumbnail.jpeg>
</file>